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07" r:id="rId4"/>
    <p:sldMasterId id="214748370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Lst>
  <p:sldSz cy="5143500" cx="9144000"/>
  <p:notesSz cx="6858000" cy="9144000"/>
  <p:embeddedFontLst>
    <p:embeddedFont>
      <p:font typeface="Roboto Serif"/>
      <p:regular r:id="rId79"/>
      <p:bold r:id="rId80"/>
      <p:italic r:id="rId81"/>
      <p:boldItalic r:id="rId82"/>
    </p:embeddedFont>
    <p:embeddedFont>
      <p:font typeface="Montserrat SemiBold"/>
      <p:regular r:id="rId83"/>
      <p:bold r:id="rId84"/>
      <p:italic r:id="rId85"/>
      <p:boldItalic r:id="rId86"/>
    </p:embeddedFont>
    <p:embeddedFont>
      <p:font typeface="Montserrat"/>
      <p:regular r:id="rId87"/>
      <p:bold r:id="rId88"/>
      <p:italic r:id="rId89"/>
      <p:boldItalic r:id="rId90"/>
    </p:embeddedFont>
    <p:embeddedFont>
      <p:font typeface="Montserrat Medium"/>
      <p:regular r:id="rId91"/>
      <p:bold r:id="rId92"/>
      <p:italic r:id="rId93"/>
      <p:boldItalic r:id="rId94"/>
    </p:embeddedFont>
    <p:embeddedFont>
      <p:font typeface="Montserrat ExtraBold"/>
      <p:bold r:id="rId95"/>
      <p:boldItalic r:id="rId96"/>
    </p:embeddedFont>
    <p:embeddedFont>
      <p:font typeface="Roboto Serif Thin"/>
      <p:regular r:id="rId97"/>
      <p:bold r:id="rId98"/>
      <p:italic r:id="rId99"/>
      <p:boldItalic r:id="rId10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100" Type="http://schemas.openxmlformats.org/officeDocument/2006/relationships/font" Target="fonts/RobotoSerifThin-boldItalic.fntdata"/><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95" Type="http://schemas.openxmlformats.org/officeDocument/2006/relationships/font" Target="fonts/MontserratExtraBold-bold.fntdata"/><Relationship Id="rId94" Type="http://schemas.openxmlformats.org/officeDocument/2006/relationships/font" Target="fonts/MontserratMedium-boldItalic.fntdata"/><Relationship Id="rId97" Type="http://schemas.openxmlformats.org/officeDocument/2006/relationships/font" Target="fonts/RobotoSerifThin-regular.fntdata"/><Relationship Id="rId96" Type="http://schemas.openxmlformats.org/officeDocument/2006/relationships/font" Target="fonts/MontserratExtraBold-boldItalic.fntdata"/><Relationship Id="rId11" Type="http://schemas.openxmlformats.org/officeDocument/2006/relationships/slide" Target="slides/slide5.xml"/><Relationship Id="rId99" Type="http://schemas.openxmlformats.org/officeDocument/2006/relationships/font" Target="fonts/RobotoSerifThin-italic.fntdata"/><Relationship Id="rId10" Type="http://schemas.openxmlformats.org/officeDocument/2006/relationships/slide" Target="slides/slide4.xml"/><Relationship Id="rId98" Type="http://schemas.openxmlformats.org/officeDocument/2006/relationships/font" Target="fonts/RobotoSerifThin-bold.fntdata"/><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font" Target="fonts/MontserratMedium-regular.fntdata"/><Relationship Id="rId90" Type="http://schemas.openxmlformats.org/officeDocument/2006/relationships/font" Target="fonts/Montserrat-boldItalic.fntdata"/><Relationship Id="rId93" Type="http://schemas.openxmlformats.org/officeDocument/2006/relationships/font" Target="fonts/MontserratMedium-italic.fntdata"/><Relationship Id="rId92" Type="http://schemas.openxmlformats.org/officeDocument/2006/relationships/font" Target="fonts/MontserratMedium-bold.fntdata"/><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 Id="rId84" Type="http://schemas.openxmlformats.org/officeDocument/2006/relationships/font" Target="fonts/MontserratSemiBold-bold.fntdata"/><Relationship Id="rId83" Type="http://schemas.openxmlformats.org/officeDocument/2006/relationships/font" Target="fonts/MontserratSemiBold-regular.fntdata"/><Relationship Id="rId86" Type="http://schemas.openxmlformats.org/officeDocument/2006/relationships/font" Target="fonts/MontserratSemiBold-boldItalic.fntdata"/><Relationship Id="rId85" Type="http://schemas.openxmlformats.org/officeDocument/2006/relationships/font" Target="fonts/MontserratSemiBold-italic.fntdata"/><Relationship Id="rId88" Type="http://schemas.openxmlformats.org/officeDocument/2006/relationships/font" Target="fonts/Montserrat-bold.fntdata"/><Relationship Id="rId87" Type="http://schemas.openxmlformats.org/officeDocument/2006/relationships/font" Target="fonts/Montserrat-regular.fntdata"/><Relationship Id="rId89" Type="http://schemas.openxmlformats.org/officeDocument/2006/relationships/font" Target="fonts/Montserrat-italic.fntdata"/><Relationship Id="rId80" Type="http://schemas.openxmlformats.org/officeDocument/2006/relationships/font" Target="fonts/RobotoSerif-bold.fntdata"/><Relationship Id="rId82" Type="http://schemas.openxmlformats.org/officeDocument/2006/relationships/font" Target="fonts/RobotoSerif-boldItalic.fntdata"/><Relationship Id="rId81" Type="http://schemas.openxmlformats.org/officeDocument/2006/relationships/font" Target="fonts/RobotoSerif-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font" Target="fonts/RobotoSerif-regular.fntdata"/><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68" Type="http://schemas.openxmlformats.org/officeDocument/2006/relationships/slide" Target="slides/slide62.xml"/><Relationship Id="rId67" Type="http://schemas.openxmlformats.org/officeDocument/2006/relationships/slide" Target="slides/slide61.xml"/><Relationship Id="rId60" Type="http://schemas.openxmlformats.org/officeDocument/2006/relationships/slide" Target="slides/slide54.xml"/><Relationship Id="rId69" Type="http://schemas.openxmlformats.org/officeDocument/2006/relationships/slide" Target="slides/slide6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slide" Target="slides/slide51.xml"/><Relationship Id="rId56" Type="http://schemas.openxmlformats.org/officeDocument/2006/relationships/slide" Target="slides/slide50.xml"/><Relationship Id="rId59" Type="http://schemas.openxmlformats.org/officeDocument/2006/relationships/slide" Target="slides/slide53.xml"/><Relationship Id="rId58" Type="http://schemas.openxmlformats.org/officeDocument/2006/relationships/slide" Target="slides/slide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learningindustry.com/writing-learning-objectives-for-elearning-what-elearning-professionals-should-know" TargetMode="Externa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2b1709e6eed_0_30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2" name="Google Shape;372;g2b1709e6eed_0_30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g266495f2605_0_280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5" name="Google Shape;475;g266495f2605_0_280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b="1" lang="en" sz="1100">
                <a:solidFill>
                  <a:schemeClr val="dk1"/>
                </a:solidFill>
                <a:latin typeface="Calibri"/>
                <a:ea typeface="Calibri"/>
                <a:cs typeface="Calibri"/>
                <a:sym typeface="Calibri"/>
              </a:rPr>
              <a:t>Mandatory</a:t>
            </a:r>
            <a:endParaRPr/>
          </a:p>
          <a:p>
            <a:pPr indent="0" lvl="0" marL="0" rtl="0" algn="l">
              <a:lnSpc>
                <a:spcPct val="100000"/>
              </a:lnSpc>
              <a:spcBef>
                <a:spcPts val="0"/>
              </a:spcBef>
              <a:spcAft>
                <a:spcPts val="0"/>
              </a:spcAft>
              <a:buClr>
                <a:schemeClr val="dk1"/>
              </a:buClr>
              <a:buSzPts val="1400"/>
              <a:buFont typeface="Arial"/>
              <a:buNone/>
            </a:pPr>
            <a:r>
              <a:rPr b="1" lang="en" sz="1100">
                <a:solidFill>
                  <a:schemeClr val="dk1"/>
                </a:solidFill>
                <a:latin typeface="Calibri"/>
                <a:ea typeface="Calibri"/>
                <a:cs typeface="Calibri"/>
                <a:sym typeface="Calibri"/>
              </a:rPr>
              <a:t>ACTION</a:t>
            </a:r>
            <a:r>
              <a:rPr lang="en" sz="1100">
                <a:solidFill>
                  <a:schemeClr val="dk1"/>
                </a:solidFill>
                <a:latin typeface="Calibri"/>
                <a:ea typeface="Calibri"/>
                <a:cs typeface="Calibri"/>
                <a:sym typeface="Calibri"/>
              </a:rPr>
              <a:t>: Adjust agenda as per your course. </a:t>
            </a:r>
            <a:endParaRPr/>
          </a:p>
          <a:p>
            <a:pPr indent="0" lvl="0" marL="0" rtl="0" algn="l">
              <a:lnSpc>
                <a:spcPct val="100000"/>
              </a:lnSpc>
              <a:spcBef>
                <a:spcPts val="0"/>
              </a:spcBef>
              <a:spcAft>
                <a:spcPts val="0"/>
              </a:spcAft>
              <a:buSzPts val="1100"/>
              <a:buNone/>
            </a:pPr>
            <a:r>
              <a:t/>
            </a:r>
            <a:endParaRPr sz="1100">
              <a:solidFill>
                <a:schemeClr val="dk1"/>
              </a:solidFill>
              <a:latin typeface="Calibri"/>
              <a:ea typeface="Calibri"/>
              <a:cs typeface="Calibri"/>
              <a:sym typeface="Calibri"/>
            </a:endParaRPr>
          </a:p>
          <a:p>
            <a:pPr indent="0" lvl="0" marL="0" rtl="0" algn="l">
              <a:lnSpc>
                <a:spcPct val="100000"/>
              </a:lnSpc>
              <a:spcBef>
                <a:spcPts val="0"/>
              </a:spcBef>
              <a:spcAft>
                <a:spcPts val="0"/>
              </a:spcAft>
              <a:buSzPts val="1100"/>
              <a:buNone/>
            </a:pPr>
            <a:r>
              <a:rPr lang="en" sz="1100">
                <a:solidFill>
                  <a:schemeClr val="dk1"/>
                </a:solidFill>
                <a:latin typeface="Calibri"/>
                <a:ea typeface="Calibri"/>
                <a:cs typeface="Calibri"/>
                <a:sym typeface="Calibri"/>
              </a:rPr>
              <a:t>The agenda provides students a roadmap of where the class is going and what is coming up. Keep it high level, as there is no need to include “Gazornin” in the agenda if that’s something they don’t understand. Refer to the agenda at the beginning of the class, at the end of every day and at the beginning of every morning. In the mornings, the Agenda is a great way to facilitate a Q&amp;A session about what was covered on the previous day.</a:t>
            </a:r>
            <a:endParaRPr b="1" sz="1100">
              <a:solidFill>
                <a:schemeClr val="dk1"/>
              </a:solidFill>
              <a:latin typeface="Calibri"/>
              <a:ea typeface="Calibri"/>
              <a:cs typeface="Calibri"/>
              <a:sym typeface="Calibri"/>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g266495f2605_0_310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0" name="Google Shape;480;g266495f2605_0_310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b="1" lang="en" sz="1100">
                <a:solidFill>
                  <a:schemeClr val="dk1"/>
                </a:solidFill>
                <a:latin typeface="Calibri"/>
                <a:ea typeface="Calibri"/>
                <a:cs typeface="Calibri"/>
                <a:sym typeface="Calibri"/>
              </a:rPr>
              <a:t>Mandatory</a:t>
            </a:r>
            <a:endParaRPr/>
          </a:p>
          <a:p>
            <a:pPr indent="0" lvl="0" marL="0" rtl="0" algn="l">
              <a:lnSpc>
                <a:spcPct val="100000"/>
              </a:lnSpc>
              <a:spcBef>
                <a:spcPts val="0"/>
              </a:spcBef>
              <a:spcAft>
                <a:spcPts val="0"/>
              </a:spcAft>
              <a:buClr>
                <a:srgbClr val="404040"/>
              </a:buClr>
              <a:buSzPts val="1400"/>
              <a:buFont typeface="Arial"/>
              <a:buNone/>
            </a:pPr>
            <a:r>
              <a:rPr b="1" lang="en" sz="1100">
                <a:solidFill>
                  <a:srgbClr val="404040"/>
                </a:solidFill>
                <a:latin typeface="Calibri"/>
                <a:ea typeface="Calibri"/>
                <a:cs typeface="Calibri"/>
                <a:sym typeface="Calibri"/>
              </a:rPr>
              <a:t>ACTION</a:t>
            </a:r>
            <a:r>
              <a:rPr lang="en" sz="1100">
                <a:solidFill>
                  <a:srgbClr val="404040"/>
                </a:solidFill>
                <a:latin typeface="Calibri"/>
                <a:ea typeface="Calibri"/>
                <a:cs typeface="Calibri"/>
                <a:sym typeface="Calibri"/>
              </a:rPr>
              <a:t>: Adjust bullets as per your course. </a:t>
            </a:r>
            <a:endParaRPr b="1" sz="1100">
              <a:solidFill>
                <a:schemeClr val="dk1"/>
              </a:solidFill>
              <a:latin typeface="Calibri"/>
              <a:ea typeface="Calibri"/>
              <a:cs typeface="Calibri"/>
              <a:sym typeface="Calibri"/>
            </a:endParaRPr>
          </a:p>
          <a:p>
            <a:pPr indent="0" lvl="0" marL="0" rtl="0" algn="l">
              <a:lnSpc>
                <a:spcPct val="100000"/>
              </a:lnSpc>
              <a:spcBef>
                <a:spcPts val="0"/>
              </a:spcBef>
              <a:spcAft>
                <a:spcPts val="0"/>
              </a:spcAft>
              <a:buSzPts val="1100"/>
              <a:buNone/>
            </a:pPr>
            <a:r>
              <a:t/>
            </a:r>
            <a:endParaRPr sz="1100">
              <a:solidFill>
                <a:schemeClr val="dk1"/>
              </a:solidFill>
              <a:latin typeface="Calibri"/>
              <a:ea typeface="Calibri"/>
              <a:cs typeface="Calibri"/>
              <a:sym typeface="Calibri"/>
            </a:endParaRPr>
          </a:p>
          <a:p>
            <a:pPr indent="0" lvl="0" marL="0" rtl="0" algn="l">
              <a:lnSpc>
                <a:spcPct val="100000"/>
              </a:lnSpc>
              <a:spcBef>
                <a:spcPts val="0"/>
              </a:spcBef>
              <a:spcAft>
                <a:spcPts val="0"/>
              </a:spcAft>
              <a:buSzPts val="1100"/>
              <a:buNone/>
            </a:pPr>
            <a:r>
              <a:rPr lang="en" sz="1100">
                <a:solidFill>
                  <a:schemeClr val="dk1"/>
                </a:solidFill>
                <a:latin typeface="Calibri"/>
                <a:ea typeface="Calibri"/>
                <a:cs typeface="Calibri"/>
                <a:sym typeface="Calibri"/>
              </a:rPr>
              <a:t>In this section, discuss the structure of the course—exercises, labs, etc.</a:t>
            </a:r>
            <a:endParaRPr/>
          </a:p>
          <a:p>
            <a:pPr indent="0" lvl="0" marL="0" rtl="0" algn="l">
              <a:lnSpc>
                <a:spcPct val="100000"/>
              </a:lnSpc>
              <a:spcBef>
                <a:spcPts val="0"/>
              </a:spcBef>
              <a:spcAft>
                <a:spcPts val="0"/>
              </a:spcAft>
              <a:buSzPts val="1100"/>
              <a:buNone/>
            </a:pPr>
            <a:r>
              <a:rPr lang="en" sz="1100">
                <a:solidFill>
                  <a:schemeClr val="dk1"/>
                </a:solidFill>
                <a:latin typeface="Calibri"/>
                <a:ea typeface="Calibri"/>
                <a:cs typeface="Calibri"/>
                <a:sym typeface="Calibri"/>
              </a:rPr>
              <a:t>Also, discuss any resources students will be using.</a:t>
            </a:r>
            <a:endParaRPr/>
          </a:p>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g266495f2605_0_340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6" name="Google Shape;486;g266495f2605_0_340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b="1" lang="en" sz="1100">
                <a:solidFill>
                  <a:srgbClr val="404040"/>
                </a:solidFill>
                <a:latin typeface="Calibri"/>
                <a:ea typeface="Calibri"/>
                <a:cs typeface="Calibri"/>
                <a:sym typeface="Calibri"/>
              </a:rPr>
              <a:t>Optional, because you may already plan to do this in your own materials…</a:t>
            </a:r>
            <a:endParaRPr/>
          </a:p>
          <a:p>
            <a:pPr indent="0" lvl="0" marL="0" rtl="0" algn="l">
              <a:lnSpc>
                <a:spcPct val="100000"/>
              </a:lnSpc>
              <a:spcBef>
                <a:spcPts val="0"/>
              </a:spcBef>
              <a:spcAft>
                <a:spcPts val="0"/>
              </a:spcAft>
              <a:buClr>
                <a:srgbClr val="404040"/>
              </a:buClr>
              <a:buSzPts val="1400"/>
              <a:buFont typeface="Arial"/>
              <a:buNone/>
            </a:pPr>
            <a:r>
              <a:rPr b="1" lang="en" sz="1100">
                <a:solidFill>
                  <a:srgbClr val="404040"/>
                </a:solidFill>
                <a:latin typeface="Calibri"/>
                <a:ea typeface="Calibri"/>
                <a:cs typeface="Calibri"/>
                <a:sym typeface="Calibri"/>
              </a:rPr>
              <a:t>ACTION</a:t>
            </a:r>
            <a:r>
              <a:rPr lang="en" sz="1100">
                <a:solidFill>
                  <a:srgbClr val="404040"/>
                </a:solidFill>
                <a:latin typeface="Calibri"/>
                <a:ea typeface="Calibri"/>
                <a:cs typeface="Calibri"/>
                <a:sym typeface="Calibri"/>
              </a:rPr>
              <a:t>: We want to be sure you take time to have the students introduce themselves. It could happen here, or it could happen at the start of your materials.</a:t>
            </a:r>
            <a:endParaRPr/>
          </a:p>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g2ad1ebca8d3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4" name="Google Shape;494;g2ad1ebca8d3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g2ad1ebca8d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1" name="Google Shape;501;g2ad1ebca8d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g2ad1ebca8d3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0" name="Google Shape;510;g2ad1ebca8d3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g2ad1ebca8d3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7" name="Google Shape;517;g2ad1ebca8d3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g2bf6174b304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5" name="Google Shape;525;g2bf6174b304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g2ad89c81b29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3" name="Google Shape;533;g2ad89c81b29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 name="Shape 538"/>
        <p:cNvGrpSpPr/>
        <p:nvPr/>
      </p:nvGrpSpPr>
      <p:grpSpPr>
        <a:xfrm>
          <a:off x="0" y="0"/>
          <a:ext cx="0" cy="0"/>
          <a:chOff x="0" y="0"/>
          <a:chExt cx="0" cy="0"/>
        </a:xfrm>
      </p:grpSpPr>
      <p:sp>
        <p:nvSpPr>
          <p:cNvPr id="539" name="Google Shape;539;g2ad1ebca8d3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0" name="Google Shape;540;g2ad1ebca8d3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266495f2605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7" name="Google Shape;377;g266495f2605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b="1" lang="en" sz="1100">
                <a:solidFill>
                  <a:srgbClr val="404040"/>
                </a:solidFill>
                <a:latin typeface="Calibri"/>
                <a:ea typeface="Calibri"/>
                <a:cs typeface="Calibri"/>
                <a:sym typeface="Calibri"/>
              </a:rPr>
              <a:t>Mandatory</a:t>
            </a:r>
            <a:r>
              <a:rPr lang="en" sz="1100">
                <a:solidFill>
                  <a:srgbClr val="404040"/>
                </a:solidFill>
                <a:latin typeface="Calibri"/>
                <a:ea typeface="Calibri"/>
                <a:cs typeface="Calibri"/>
                <a:sym typeface="Calibri"/>
              </a:rPr>
              <a:t> </a:t>
            </a:r>
            <a:endParaRPr b="1" sz="1100">
              <a:solidFill>
                <a:srgbClr val="404040"/>
              </a:solidFill>
              <a:latin typeface="Calibri"/>
              <a:ea typeface="Calibri"/>
              <a:cs typeface="Calibri"/>
              <a:sym typeface="Calibri"/>
            </a:endParaRPr>
          </a:p>
          <a:p>
            <a:pPr indent="0" lvl="0" marL="0" rtl="0" algn="l">
              <a:lnSpc>
                <a:spcPct val="100000"/>
              </a:lnSpc>
              <a:spcBef>
                <a:spcPts val="0"/>
              </a:spcBef>
              <a:spcAft>
                <a:spcPts val="0"/>
              </a:spcAft>
              <a:buClr>
                <a:srgbClr val="404040"/>
              </a:buClr>
              <a:buSzPts val="1400"/>
              <a:buFont typeface="Arial"/>
              <a:buNone/>
            </a:pPr>
            <a:r>
              <a:rPr b="1" lang="en" sz="1100">
                <a:solidFill>
                  <a:srgbClr val="404040"/>
                </a:solidFill>
                <a:latin typeface="Calibri"/>
                <a:ea typeface="Calibri"/>
                <a:cs typeface="Calibri"/>
                <a:sym typeface="Calibri"/>
              </a:rPr>
              <a:t>ACTION</a:t>
            </a:r>
            <a:r>
              <a:rPr lang="en" sz="1100">
                <a:solidFill>
                  <a:srgbClr val="404040"/>
                </a:solidFill>
                <a:latin typeface="Calibri"/>
                <a:ea typeface="Calibri"/>
                <a:cs typeface="Calibri"/>
                <a:sym typeface="Calibri"/>
              </a:rPr>
              <a:t>: Adjust title to fit your course.</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g2ad1ebca8d3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9" name="Google Shape;549;g2ad1ebca8d3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7" name="Shape 567"/>
        <p:cNvGrpSpPr/>
        <p:nvPr/>
      </p:nvGrpSpPr>
      <p:grpSpPr>
        <a:xfrm>
          <a:off x="0" y="0"/>
          <a:ext cx="0" cy="0"/>
          <a:chOff x="0" y="0"/>
          <a:chExt cx="0" cy="0"/>
        </a:xfrm>
      </p:grpSpPr>
      <p:sp>
        <p:nvSpPr>
          <p:cNvPr id="568" name="Google Shape;568;g2bd63762191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9" name="Google Shape;569;g2bd63762191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3" name="Shape 573"/>
        <p:cNvGrpSpPr/>
        <p:nvPr/>
      </p:nvGrpSpPr>
      <p:grpSpPr>
        <a:xfrm>
          <a:off x="0" y="0"/>
          <a:ext cx="0" cy="0"/>
          <a:chOff x="0" y="0"/>
          <a:chExt cx="0" cy="0"/>
        </a:xfrm>
      </p:grpSpPr>
      <p:sp>
        <p:nvSpPr>
          <p:cNvPr id="574" name="Google Shape;574;g2bd63762191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5" name="Google Shape;575;g2bd63762191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9" name="Shape 579"/>
        <p:cNvGrpSpPr/>
        <p:nvPr/>
      </p:nvGrpSpPr>
      <p:grpSpPr>
        <a:xfrm>
          <a:off x="0" y="0"/>
          <a:ext cx="0" cy="0"/>
          <a:chOff x="0" y="0"/>
          <a:chExt cx="0" cy="0"/>
        </a:xfrm>
      </p:grpSpPr>
      <p:sp>
        <p:nvSpPr>
          <p:cNvPr id="580" name="Google Shape;580;g2bd63762191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1" name="Google Shape;581;g2bd63762191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5" name="Shape 585"/>
        <p:cNvGrpSpPr/>
        <p:nvPr/>
      </p:nvGrpSpPr>
      <p:grpSpPr>
        <a:xfrm>
          <a:off x="0" y="0"/>
          <a:ext cx="0" cy="0"/>
          <a:chOff x="0" y="0"/>
          <a:chExt cx="0" cy="0"/>
        </a:xfrm>
      </p:grpSpPr>
      <p:sp>
        <p:nvSpPr>
          <p:cNvPr id="586" name="Google Shape;586;g2bd63762191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7" name="Google Shape;587;g2bd63762191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1" name="Shape 591"/>
        <p:cNvGrpSpPr/>
        <p:nvPr/>
      </p:nvGrpSpPr>
      <p:grpSpPr>
        <a:xfrm>
          <a:off x="0" y="0"/>
          <a:ext cx="0" cy="0"/>
          <a:chOff x="0" y="0"/>
          <a:chExt cx="0" cy="0"/>
        </a:xfrm>
      </p:grpSpPr>
      <p:sp>
        <p:nvSpPr>
          <p:cNvPr id="592" name="Google Shape;592;g2bd63762191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3" name="Google Shape;593;g2bd63762191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7" name="Shape 597"/>
        <p:cNvGrpSpPr/>
        <p:nvPr/>
      </p:nvGrpSpPr>
      <p:grpSpPr>
        <a:xfrm>
          <a:off x="0" y="0"/>
          <a:ext cx="0" cy="0"/>
          <a:chOff x="0" y="0"/>
          <a:chExt cx="0" cy="0"/>
        </a:xfrm>
      </p:grpSpPr>
      <p:sp>
        <p:nvSpPr>
          <p:cNvPr id="598" name="Google Shape;598;g2bd63762191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9" name="Google Shape;599;g2bd63762191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3" name="Shape 603"/>
        <p:cNvGrpSpPr/>
        <p:nvPr/>
      </p:nvGrpSpPr>
      <p:grpSpPr>
        <a:xfrm>
          <a:off x="0" y="0"/>
          <a:ext cx="0" cy="0"/>
          <a:chOff x="0" y="0"/>
          <a:chExt cx="0" cy="0"/>
        </a:xfrm>
      </p:grpSpPr>
      <p:sp>
        <p:nvSpPr>
          <p:cNvPr id="604" name="Google Shape;604;g26580d53cc7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5" name="Google Shape;605;g26580d53cc7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1" name="Shape 611"/>
        <p:cNvGrpSpPr/>
        <p:nvPr/>
      </p:nvGrpSpPr>
      <p:grpSpPr>
        <a:xfrm>
          <a:off x="0" y="0"/>
          <a:ext cx="0" cy="0"/>
          <a:chOff x="0" y="0"/>
          <a:chExt cx="0" cy="0"/>
        </a:xfrm>
      </p:grpSpPr>
      <p:sp>
        <p:nvSpPr>
          <p:cNvPr id="612" name="Google Shape;612;g26a5ae5147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3" name="Google Shape;613;g26a5ae5147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7" name="Shape 617"/>
        <p:cNvGrpSpPr/>
        <p:nvPr/>
      </p:nvGrpSpPr>
      <p:grpSpPr>
        <a:xfrm>
          <a:off x="0" y="0"/>
          <a:ext cx="0" cy="0"/>
          <a:chOff x="0" y="0"/>
          <a:chExt cx="0" cy="0"/>
        </a:xfrm>
      </p:grpSpPr>
      <p:sp>
        <p:nvSpPr>
          <p:cNvPr id="618" name="Google Shape;618;g26a5ae51470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9" name="Google Shape;619;g26a5ae51470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266495f2605_0_3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7" name="Google Shape;387;g266495f2605_0_3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b="1" lang="en" sz="1100">
                <a:solidFill>
                  <a:srgbClr val="404040"/>
                </a:solidFill>
                <a:latin typeface="Calibri"/>
                <a:ea typeface="Calibri"/>
                <a:cs typeface="Calibri"/>
                <a:sym typeface="Calibri"/>
              </a:rPr>
              <a:t>Mandatory</a:t>
            </a:r>
            <a:endParaRPr/>
          </a:p>
          <a:p>
            <a:pPr indent="0" lvl="0" marL="0" rtl="0" algn="l">
              <a:lnSpc>
                <a:spcPct val="100000"/>
              </a:lnSpc>
              <a:spcBef>
                <a:spcPts val="0"/>
              </a:spcBef>
              <a:spcAft>
                <a:spcPts val="0"/>
              </a:spcAft>
              <a:buClr>
                <a:srgbClr val="404040"/>
              </a:buClr>
              <a:buSzPts val="1400"/>
              <a:buFont typeface="Arial"/>
              <a:buNone/>
            </a:pPr>
            <a:r>
              <a:rPr b="1" lang="en" sz="1100">
                <a:solidFill>
                  <a:srgbClr val="404040"/>
                </a:solidFill>
                <a:latin typeface="Calibri"/>
                <a:ea typeface="Calibri"/>
                <a:cs typeface="Calibri"/>
                <a:sym typeface="Calibri"/>
              </a:rPr>
              <a:t>ACTION</a:t>
            </a:r>
            <a:r>
              <a:rPr lang="en" sz="1100">
                <a:solidFill>
                  <a:srgbClr val="404040"/>
                </a:solidFill>
                <a:latin typeface="Calibri"/>
                <a:ea typeface="Calibri"/>
                <a:cs typeface="Calibri"/>
                <a:sym typeface="Calibri"/>
              </a:rPr>
              <a:t>: Adjust to fit you.</a:t>
            </a:r>
            <a:endParaRPr/>
          </a:p>
          <a:p>
            <a:pPr indent="0" lvl="0" marL="0" rtl="0" algn="l">
              <a:lnSpc>
                <a:spcPct val="100000"/>
              </a:lnSpc>
              <a:spcBef>
                <a:spcPts val="0"/>
              </a:spcBef>
              <a:spcAft>
                <a:spcPts val="0"/>
              </a:spcAft>
              <a:buClr>
                <a:srgbClr val="404040"/>
              </a:buClr>
              <a:buSzPts val="1400"/>
              <a:buFont typeface="Arial"/>
              <a:buNone/>
            </a:pPr>
            <a:r>
              <a:t/>
            </a:r>
            <a:endParaRPr sz="1100">
              <a:solidFill>
                <a:srgbClr val="404040"/>
              </a:solidFill>
              <a:latin typeface="Calibri"/>
              <a:ea typeface="Calibri"/>
              <a:cs typeface="Calibri"/>
              <a:sym typeface="Calibri"/>
            </a:endParaRPr>
          </a:p>
          <a:p>
            <a:pPr indent="0" lvl="0" marL="0" rtl="0" algn="l">
              <a:lnSpc>
                <a:spcPct val="100000"/>
              </a:lnSpc>
              <a:spcBef>
                <a:spcPts val="0"/>
              </a:spcBef>
              <a:spcAft>
                <a:spcPts val="0"/>
              </a:spcAft>
              <a:buSzPts val="1100"/>
              <a:buNone/>
            </a:pPr>
            <a:r>
              <a:rPr b="1" lang="en" sz="1100">
                <a:solidFill>
                  <a:srgbClr val="404040"/>
                </a:solidFill>
                <a:latin typeface="Calibri"/>
                <a:ea typeface="Calibri"/>
                <a:cs typeface="Calibri"/>
                <a:sym typeface="Calibri"/>
              </a:rPr>
              <a:t>Script:</a:t>
            </a:r>
            <a:r>
              <a:rPr lang="en" sz="1100">
                <a:solidFill>
                  <a:srgbClr val="404040"/>
                </a:solidFill>
                <a:latin typeface="Calibri"/>
                <a:ea typeface="Calibri"/>
                <a:cs typeface="Calibri"/>
                <a:sym typeface="Calibri"/>
              </a:rPr>
              <a:t> I am </a:t>
            </a:r>
            <a:r>
              <a:rPr lang="en" sz="1100">
                <a:solidFill>
                  <a:srgbClr val="FF0000"/>
                </a:solidFill>
                <a:latin typeface="Calibri"/>
                <a:ea typeface="Calibri"/>
                <a:cs typeface="Calibri"/>
                <a:sym typeface="Calibri"/>
              </a:rPr>
              <a:t>[insert name]</a:t>
            </a:r>
            <a:r>
              <a:rPr lang="en" sz="1100">
                <a:solidFill>
                  <a:srgbClr val="404040"/>
                </a:solidFill>
                <a:latin typeface="Calibri"/>
                <a:ea typeface="Calibri"/>
                <a:cs typeface="Calibri"/>
                <a:sym typeface="Calibri"/>
              </a:rPr>
              <a:t> with DevelopIntelligence. We’re the training partner for </a:t>
            </a:r>
            <a:r>
              <a:rPr lang="en" sz="1100">
                <a:solidFill>
                  <a:srgbClr val="FF0000"/>
                </a:solidFill>
                <a:latin typeface="Calibri"/>
                <a:ea typeface="Calibri"/>
                <a:cs typeface="Calibri"/>
                <a:sym typeface="Calibri"/>
              </a:rPr>
              <a:t>[insert client name]</a:t>
            </a:r>
            <a:r>
              <a:rPr lang="en" sz="1100">
                <a:solidFill>
                  <a:srgbClr val="404040"/>
                </a:solidFill>
                <a:latin typeface="Calibri"/>
                <a:ea typeface="Calibri"/>
                <a:cs typeface="Calibri"/>
                <a:sym typeface="Calibri"/>
              </a:rPr>
              <a:t>. [Provide brief info on your background.]</a:t>
            </a:r>
            <a:endParaRPr/>
          </a:p>
          <a:p>
            <a:pPr indent="0" lvl="0" marL="0" rtl="0" algn="l">
              <a:lnSpc>
                <a:spcPct val="100000"/>
              </a:lnSpc>
              <a:spcBef>
                <a:spcPts val="0"/>
              </a:spcBef>
              <a:spcAft>
                <a:spcPts val="0"/>
              </a:spcAft>
              <a:buSzPts val="1100"/>
              <a:buNone/>
            </a:pPr>
            <a:r>
              <a:t/>
            </a:r>
            <a:endParaRPr sz="1100">
              <a:solidFill>
                <a:srgbClr val="404040"/>
              </a:solidFill>
              <a:latin typeface="Calibri"/>
              <a:ea typeface="Calibri"/>
              <a:cs typeface="Calibri"/>
              <a:sym typeface="Calibri"/>
            </a:endParaRPr>
          </a:p>
          <a:p>
            <a:pPr indent="0" lvl="0" marL="0" rtl="0" algn="l">
              <a:lnSpc>
                <a:spcPct val="100000"/>
              </a:lnSpc>
              <a:spcBef>
                <a:spcPts val="0"/>
              </a:spcBef>
              <a:spcAft>
                <a:spcPts val="0"/>
              </a:spcAft>
              <a:buClr>
                <a:srgbClr val="404040"/>
              </a:buClr>
              <a:buSzPts val="1400"/>
              <a:buFont typeface="Arial"/>
              <a:buNone/>
            </a:pPr>
            <a:r>
              <a:rPr lang="en" sz="1100">
                <a:solidFill>
                  <a:srgbClr val="404040"/>
                </a:solidFill>
                <a:latin typeface="Calibri"/>
                <a:ea typeface="Calibri"/>
                <a:cs typeface="Calibri"/>
                <a:sym typeface="Calibri"/>
              </a:rPr>
              <a:t>Wing it!!! Keep it short!!! (Under 2 minutes; less than 1 is even better). Your goal is to establish rapport. You’re just trying to connect with the students. For example...</a:t>
            </a:r>
            <a:endParaRPr/>
          </a:p>
          <a:p>
            <a:pPr indent="0" lvl="0" marL="0" rtl="0" algn="l">
              <a:lnSpc>
                <a:spcPct val="100000"/>
              </a:lnSpc>
              <a:spcBef>
                <a:spcPts val="0"/>
              </a:spcBef>
              <a:spcAft>
                <a:spcPts val="0"/>
              </a:spcAft>
              <a:buClr>
                <a:srgbClr val="404040"/>
              </a:buClr>
              <a:buSzPts val="1400"/>
              <a:buFont typeface="Arial"/>
              <a:buNone/>
            </a:pPr>
            <a:r>
              <a:rPr lang="en" sz="1100">
                <a:solidFill>
                  <a:srgbClr val="404040"/>
                </a:solidFill>
                <a:latin typeface="Calibri"/>
                <a:ea typeface="Calibri"/>
                <a:cs typeface="Calibri"/>
                <a:sym typeface="Calibri"/>
              </a:rPr>
              <a:t>Here’s a little about my background in case you want this for reference later. Fun fact: [insert a piece of trivia about your personal life…”When I’m not teaching or coding, I am a skydiver”…whatever cool hobby you are engaged in] </a:t>
            </a:r>
            <a:endParaRPr/>
          </a:p>
          <a:p>
            <a:pPr indent="0" lvl="0" marL="0" rtl="0" algn="l">
              <a:lnSpc>
                <a:spcPct val="100000"/>
              </a:lnSpc>
              <a:spcBef>
                <a:spcPts val="0"/>
              </a:spcBef>
              <a:spcAft>
                <a:spcPts val="0"/>
              </a:spcAft>
              <a:buClr>
                <a:srgbClr val="404040"/>
              </a:buClr>
              <a:buSzPts val="1400"/>
              <a:buFont typeface="Arial"/>
              <a:buNone/>
            </a:pPr>
            <a:r>
              <a:t/>
            </a:r>
            <a:endParaRPr sz="1100">
              <a:solidFill>
                <a:srgbClr val="404040"/>
              </a:solidFill>
              <a:latin typeface="Calibri"/>
              <a:ea typeface="Calibri"/>
              <a:cs typeface="Calibri"/>
              <a:sym typeface="Calibri"/>
            </a:endParaRPr>
          </a:p>
          <a:p>
            <a:pPr indent="0" lvl="0" marL="0" rtl="0" algn="l">
              <a:lnSpc>
                <a:spcPct val="100000"/>
              </a:lnSpc>
              <a:spcBef>
                <a:spcPts val="0"/>
              </a:spcBef>
              <a:spcAft>
                <a:spcPts val="0"/>
              </a:spcAft>
              <a:buClr>
                <a:srgbClr val="404040"/>
              </a:buClr>
              <a:buSzPts val="1400"/>
              <a:buFont typeface="Arial"/>
              <a:buNone/>
            </a:pPr>
            <a:r>
              <a:rPr lang="en" sz="1100">
                <a:solidFill>
                  <a:srgbClr val="404040"/>
                </a:solidFill>
                <a:latin typeface="Calibri"/>
                <a:ea typeface="Calibri"/>
                <a:cs typeface="Calibri"/>
                <a:sym typeface="Calibri"/>
              </a:rPr>
              <a:t>Avoid putting your resume here. Say only a sentence or two about your professional credentials and invite them to ask questions about your background or experiences at any point during the training.</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3" name="Shape 623"/>
        <p:cNvGrpSpPr/>
        <p:nvPr/>
      </p:nvGrpSpPr>
      <p:grpSpPr>
        <a:xfrm>
          <a:off x="0" y="0"/>
          <a:ext cx="0" cy="0"/>
          <a:chOff x="0" y="0"/>
          <a:chExt cx="0" cy="0"/>
        </a:xfrm>
      </p:grpSpPr>
      <p:sp>
        <p:nvSpPr>
          <p:cNvPr id="624" name="Google Shape;624;g26a5ae51470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5" name="Google Shape;625;g26a5ae51470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9" name="Shape 629"/>
        <p:cNvGrpSpPr/>
        <p:nvPr/>
      </p:nvGrpSpPr>
      <p:grpSpPr>
        <a:xfrm>
          <a:off x="0" y="0"/>
          <a:ext cx="0" cy="0"/>
          <a:chOff x="0" y="0"/>
          <a:chExt cx="0" cy="0"/>
        </a:xfrm>
      </p:grpSpPr>
      <p:sp>
        <p:nvSpPr>
          <p:cNvPr id="630" name="Google Shape;630;g26a5ae51470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1" name="Google Shape;631;g26a5ae51470_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5" name="Shape 635"/>
        <p:cNvGrpSpPr/>
        <p:nvPr/>
      </p:nvGrpSpPr>
      <p:grpSpPr>
        <a:xfrm>
          <a:off x="0" y="0"/>
          <a:ext cx="0" cy="0"/>
          <a:chOff x="0" y="0"/>
          <a:chExt cx="0" cy="0"/>
        </a:xfrm>
      </p:grpSpPr>
      <p:sp>
        <p:nvSpPr>
          <p:cNvPr id="636" name="Google Shape;636;g26a5ae51470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7" name="Google Shape;637;g26a5ae51470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1" name="Shape 641"/>
        <p:cNvGrpSpPr/>
        <p:nvPr/>
      </p:nvGrpSpPr>
      <p:grpSpPr>
        <a:xfrm>
          <a:off x="0" y="0"/>
          <a:ext cx="0" cy="0"/>
          <a:chOff x="0" y="0"/>
          <a:chExt cx="0" cy="0"/>
        </a:xfrm>
      </p:grpSpPr>
      <p:sp>
        <p:nvSpPr>
          <p:cNvPr id="642" name="Google Shape;642;g2be93aeb744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3" name="Google Shape;643;g2be93aeb744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7" name="Shape 647"/>
        <p:cNvGrpSpPr/>
        <p:nvPr/>
      </p:nvGrpSpPr>
      <p:grpSpPr>
        <a:xfrm>
          <a:off x="0" y="0"/>
          <a:ext cx="0" cy="0"/>
          <a:chOff x="0" y="0"/>
          <a:chExt cx="0" cy="0"/>
        </a:xfrm>
      </p:grpSpPr>
      <p:sp>
        <p:nvSpPr>
          <p:cNvPr id="648" name="Google Shape;648;g26a5ae51470_1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9" name="Google Shape;649;g26a5ae51470_1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3" name="Shape 653"/>
        <p:cNvGrpSpPr/>
        <p:nvPr/>
      </p:nvGrpSpPr>
      <p:grpSpPr>
        <a:xfrm>
          <a:off x="0" y="0"/>
          <a:ext cx="0" cy="0"/>
          <a:chOff x="0" y="0"/>
          <a:chExt cx="0" cy="0"/>
        </a:xfrm>
      </p:grpSpPr>
      <p:sp>
        <p:nvSpPr>
          <p:cNvPr id="654" name="Google Shape;654;g26a5ae51470_1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5" name="Google Shape;655;g26a5ae51470_1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2" name="Shape 662"/>
        <p:cNvGrpSpPr/>
        <p:nvPr/>
      </p:nvGrpSpPr>
      <p:grpSpPr>
        <a:xfrm>
          <a:off x="0" y="0"/>
          <a:ext cx="0" cy="0"/>
          <a:chOff x="0" y="0"/>
          <a:chExt cx="0" cy="0"/>
        </a:xfrm>
      </p:grpSpPr>
      <p:sp>
        <p:nvSpPr>
          <p:cNvPr id="663" name="Google Shape;663;g2be93aeb744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4" name="Google Shape;664;g2be93aeb744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8" name="Shape 668"/>
        <p:cNvGrpSpPr/>
        <p:nvPr/>
      </p:nvGrpSpPr>
      <p:grpSpPr>
        <a:xfrm>
          <a:off x="0" y="0"/>
          <a:ext cx="0" cy="0"/>
          <a:chOff x="0" y="0"/>
          <a:chExt cx="0" cy="0"/>
        </a:xfrm>
      </p:grpSpPr>
      <p:sp>
        <p:nvSpPr>
          <p:cNvPr id="669" name="Google Shape;669;g2be93aeb744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0" name="Google Shape;670;g2be93aeb744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4" name="Shape 674"/>
        <p:cNvGrpSpPr/>
        <p:nvPr/>
      </p:nvGrpSpPr>
      <p:grpSpPr>
        <a:xfrm>
          <a:off x="0" y="0"/>
          <a:ext cx="0" cy="0"/>
          <a:chOff x="0" y="0"/>
          <a:chExt cx="0" cy="0"/>
        </a:xfrm>
      </p:grpSpPr>
      <p:sp>
        <p:nvSpPr>
          <p:cNvPr id="675" name="Google Shape;675;g2be93aeb744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6" name="Google Shape;676;g2be93aeb744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0" name="Shape 680"/>
        <p:cNvGrpSpPr/>
        <p:nvPr/>
      </p:nvGrpSpPr>
      <p:grpSpPr>
        <a:xfrm>
          <a:off x="0" y="0"/>
          <a:ext cx="0" cy="0"/>
          <a:chOff x="0" y="0"/>
          <a:chExt cx="0" cy="0"/>
        </a:xfrm>
      </p:grpSpPr>
      <p:sp>
        <p:nvSpPr>
          <p:cNvPr id="681" name="Google Shape;681;g2be93aeb744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2" name="Google Shape;682;g2be93aeb744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266495f2605_0_9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4" name="Google Shape;394;g266495f2605_0_9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400"/>
              <a:buFont typeface="Arial"/>
              <a:buNone/>
            </a:pPr>
            <a:r>
              <a:rPr b="1" lang="en" sz="1100">
                <a:solidFill>
                  <a:schemeClr val="dk1"/>
                </a:solidFill>
                <a:latin typeface="Calibri"/>
                <a:ea typeface="Calibri"/>
                <a:cs typeface="Calibri"/>
                <a:sym typeface="Calibri"/>
              </a:rPr>
              <a:t>Mandatory</a:t>
            </a:r>
            <a:r>
              <a:rPr lang="en" sz="1100">
                <a:solidFill>
                  <a:schemeClr val="dk1"/>
                </a:solidFill>
                <a:latin typeface="Calibri"/>
                <a:ea typeface="Calibri"/>
                <a:cs typeface="Calibri"/>
                <a:sym typeface="Calibri"/>
              </a:rPr>
              <a:t> </a:t>
            </a:r>
            <a:endParaRPr/>
          </a:p>
          <a:p>
            <a:pPr indent="0" lvl="0" marL="0" rtl="0" algn="l">
              <a:lnSpc>
                <a:spcPct val="100000"/>
              </a:lnSpc>
              <a:spcBef>
                <a:spcPts val="0"/>
              </a:spcBef>
              <a:spcAft>
                <a:spcPts val="0"/>
              </a:spcAft>
              <a:buClr>
                <a:srgbClr val="404040"/>
              </a:buClr>
              <a:buSzPts val="1400"/>
              <a:buFont typeface="Arial"/>
              <a:buNone/>
            </a:pPr>
            <a:r>
              <a:rPr b="1" lang="en" sz="1100">
                <a:solidFill>
                  <a:srgbClr val="404040"/>
                </a:solidFill>
                <a:latin typeface="Calibri"/>
                <a:ea typeface="Calibri"/>
                <a:cs typeface="Calibri"/>
                <a:sym typeface="Calibri"/>
              </a:rPr>
              <a:t>ACTION</a:t>
            </a:r>
            <a:r>
              <a:rPr lang="en" sz="1100">
                <a:solidFill>
                  <a:srgbClr val="404040"/>
                </a:solidFill>
                <a:latin typeface="Calibri"/>
                <a:ea typeface="Calibri"/>
                <a:cs typeface="Calibri"/>
                <a:sym typeface="Calibri"/>
              </a:rPr>
              <a:t>: Adjust prerequisites to fit your course. Keep it brief.</a:t>
            </a:r>
            <a:endParaRPr/>
          </a:p>
          <a:p>
            <a:pPr indent="0" lvl="0" marL="0" rtl="0" algn="l">
              <a:lnSpc>
                <a:spcPct val="100000"/>
              </a:lnSpc>
              <a:spcBef>
                <a:spcPts val="0"/>
              </a:spcBef>
              <a:spcAft>
                <a:spcPts val="0"/>
              </a:spcAft>
              <a:buClr>
                <a:srgbClr val="404040"/>
              </a:buClr>
              <a:buSzPts val="1400"/>
              <a:buFont typeface="Arial"/>
              <a:buNone/>
            </a:pPr>
            <a:r>
              <a:t/>
            </a:r>
            <a:endParaRPr sz="1100">
              <a:solidFill>
                <a:srgbClr val="404040"/>
              </a:solidFill>
              <a:latin typeface="Calibri"/>
              <a:ea typeface="Calibri"/>
              <a:cs typeface="Calibri"/>
              <a:sym typeface="Calibri"/>
            </a:endParaRPr>
          </a:p>
          <a:p>
            <a:pPr indent="0" lvl="0" marL="0" rtl="0" algn="l">
              <a:lnSpc>
                <a:spcPct val="100000"/>
              </a:lnSpc>
              <a:spcBef>
                <a:spcPts val="0"/>
              </a:spcBef>
              <a:spcAft>
                <a:spcPts val="0"/>
              </a:spcAft>
              <a:buClr>
                <a:schemeClr val="dk1"/>
              </a:buClr>
              <a:buSzPts val="1400"/>
              <a:buFont typeface="Arial"/>
              <a:buNone/>
            </a:pPr>
            <a:r>
              <a:rPr b="1" lang="en" sz="1100">
                <a:solidFill>
                  <a:schemeClr val="dk1"/>
                </a:solidFill>
                <a:latin typeface="Calibri"/>
                <a:ea typeface="Calibri"/>
                <a:cs typeface="Calibri"/>
                <a:sym typeface="Calibri"/>
              </a:rPr>
              <a:t>Script: </a:t>
            </a:r>
            <a:r>
              <a:rPr lang="en" sz="1100">
                <a:solidFill>
                  <a:schemeClr val="dk1"/>
                </a:solidFill>
                <a:latin typeface="Calibri"/>
                <a:ea typeface="Calibri"/>
                <a:cs typeface="Calibri"/>
                <a:sym typeface="Calibri"/>
              </a:rPr>
              <a:t>Before we start, I want to make sure everyone is in the correct class. Take a look at these prerequisites and message me in Chat if you have questions or aren’t sure you’re in the right spot.</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6" name="Shape 686"/>
        <p:cNvGrpSpPr/>
        <p:nvPr/>
      </p:nvGrpSpPr>
      <p:grpSpPr>
        <a:xfrm>
          <a:off x="0" y="0"/>
          <a:ext cx="0" cy="0"/>
          <a:chOff x="0" y="0"/>
          <a:chExt cx="0" cy="0"/>
        </a:xfrm>
      </p:grpSpPr>
      <p:sp>
        <p:nvSpPr>
          <p:cNvPr id="687" name="Google Shape;687;g2be93aeb744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8" name="Google Shape;688;g2be93aeb744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4" name="Shape 694"/>
        <p:cNvGrpSpPr/>
        <p:nvPr/>
      </p:nvGrpSpPr>
      <p:grpSpPr>
        <a:xfrm>
          <a:off x="0" y="0"/>
          <a:ext cx="0" cy="0"/>
          <a:chOff x="0" y="0"/>
          <a:chExt cx="0" cy="0"/>
        </a:xfrm>
      </p:grpSpPr>
      <p:sp>
        <p:nvSpPr>
          <p:cNvPr id="695" name="Google Shape;695;g2be93aeb744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6" name="Google Shape;696;g2be93aeb744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0" name="Shape 700"/>
        <p:cNvGrpSpPr/>
        <p:nvPr/>
      </p:nvGrpSpPr>
      <p:grpSpPr>
        <a:xfrm>
          <a:off x="0" y="0"/>
          <a:ext cx="0" cy="0"/>
          <a:chOff x="0" y="0"/>
          <a:chExt cx="0" cy="0"/>
        </a:xfrm>
      </p:grpSpPr>
      <p:sp>
        <p:nvSpPr>
          <p:cNvPr id="701" name="Google Shape;701;g2be93aeb744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2" name="Google Shape;702;g2be93aeb744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6" name="Shape 706"/>
        <p:cNvGrpSpPr/>
        <p:nvPr/>
      </p:nvGrpSpPr>
      <p:grpSpPr>
        <a:xfrm>
          <a:off x="0" y="0"/>
          <a:ext cx="0" cy="0"/>
          <a:chOff x="0" y="0"/>
          <a:chExt cx="0" cy="0"/>
        </a:xfrm>
      </p:grpSpPr>
      <p:sp>
        <p:nvSpPr>
          <p:cNvPr id="707" name="Google Shape;707;g2be93aeb744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8" name="Google Shape;708;g2be93aeb744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3" name="Shape 713"/>
        <p:cNvGrpSpPr/>
        <p:nvPr/>
      </p:nvGrpSpPr>
      <p:grpSpPr>
        <a:xfrm>
          <a:off x="0" y="0"/>
          <a:ext cx="0" cy="0"/>
          <a:chOff x="0" y="0"/>
          <a:chExt cx="0" cy="0"/>
        </a:xfrm>
      </p:grpSpPr>
      <p:sp>
        <p:nvSpPr>
          <p:cNvPr id="714" name="Google Shape;714;g26580d53cc7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5" name="Google Shape;715;g26580d53cc7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2" name="Shape 722"/>
        <p:cNvGrpSpPr/>
        <p:nvPr/>
      </p:nvGrpSpPr>
      <p:grpSpPr>
        <a:xfrm>
          <a:off x="0" y="0"/>
          <a:ext cx="0" cy="0"/>
          <a:chOff x="0" y="0"/>
          <a:chExt cx="0" cy="0"/>
        </a:xfrm>
      </p:grpSpPr>
      <p:sp>
        <p:nvSpPr>
          <p:cNvPr id="723" name="Google Shape;723;g26580d53cc7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4" name="Google Shape;724;g26580d53cc7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7" name="Shape 727"/>
        <p:cNvGrpSpPr/>
        <p:nvPr/>
      </p:nvGrpSpPr>
      <p:grpSpPr>
        <a:xfrm>
          <a:off x="0" y="0"/>
          <a:ext cx="0" cy="0"/>
          <a:chOff x="0" y="0"/>
          <a:chExt cx="0" cy="0"/>
        </a:xfrm>
      </p:grpSpPr>
      <p:sp>
        <p:nvSpPr>
          <p:cNvPr id="728" name="Google Shape;728;g2be93aeb744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9" name="Google Shape;729;g2be93aeb744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3" name="Shape 733"/>
        <p:cNvGrpSpPr/>
        <p:nvPr/>
      </p:nvGrpSpPr>
      <p:grpSpPr>
        <a:xfrm>
          <a:off x="0" y="0"/>
          <a:ext cx="0" cy="0"/>
          <a:chOff x="0" y="0"/>
          <a:chExt cx="0" cy="0"/>
        </a:xfrm>
      </p:grpSpPr>
      <p:sp>
        <p:nvSpPr>
          <p:cNvPr id="734" name="Google Shape;734;g2be93aeb744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5" name="Google Shape;735;g2be93aeb744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9" name="Shape 739"/>
        <p:cNvGrpSpPr/>
        <p:nvPr/>
      </p:nvGrpSpPr>
      <p:grpSpPr>
        <a:xfrm>
          <a:off x="0" y="0"/>
          <a:ext cx="0" cy="0"/>
          <a:chOff x="0" y="0"/>
          <a:chExt cx="0" cy="0"/>
        </a:xfrm>
      </p:grpSpPr>
      <p:sp>
        <p:nvSpPr>
          <p:cNvPr id="740" name="Google Shape;740;g26a5ae51470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1" name="Google Shape;741;g26a5ae51470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5" name="Shape 745"/>
        <p:cNvGrpSpPr/>
        <p:nvPr/>
      </p:nvGrpSpPr>
      <p:grpSpPr>
        <a:xfrm>
          <a:off x="0" y="0"/>
          <a:ext cx="0" cy="0"/>
          <a:chOff x="0" y="0"/>
          <a:chExt cx="0" cy="0"/>
        </a:xfrm>
      </p:grpSpPr>
      <p:sp>
        <p:nvSpPr>
          <p:cNvPr id="746" name="Google Shape;746;g2be93aeb744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7" name="Google Shape;747;g2be93aeb744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g266495f2605_0_123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0" name="Google Shape;400;g266495f2605_0_12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400"/>
              <a:buFont typeface="Arial"/>
              <a:buNone/>
            </a:pPr>
            <a:r>
              <a:rPr b="1" lang="en" sz="1100">
                <a:solidFill>
                  <a:schemeClr val="dk1"/>
                </a:solidFill>
                <a:latin typeface="Calibri"/>
                <a:ea typeface="Calibri"/>
                <a:cs typeface="Calibri"/>
                <a:sym typeface="Calibri"/>
              </a:rPr>
              <a:t>Mandatory</a:t>
            </a:r>
            <a:endParaRPr/>
          </a:p>
          <a:p>
            <a:pPr indent="0" lvl="0" marL="0" rtl="0" algn="l">
              <a:lnSpc>
                <a:spcPct val="100000"/>
              </a:lnSpc>
              <a:spcBef>
                <a:spcPts val="0"/>
              </a:spcBef>
              <a:spcAft>
                <a:spcPts val="0"/>
              </a:spcAft>
              <a:buClr>
                <a:schemeClr val="dk1"/>
              </a:buClr>
              <a:buSzPts val="1100"/>
              <a:buFont typeface="Arial"/>
              <a:buNone/>
            </a:pPr>
            <a:r>
              <a:rPr b="1" lang="en" sz="1100">
                <a:solidFill>
                  <a:srgbClr val="404040"/>
                </a:solidFill>
                <a:latin typeface="Calibri"/>
                <a:ea typeface="Calibri"/>
                <a:cs typeface="Calibri"/>
                <a:sym typeface="Calibri"/>
              </a:rPr>
              <a:t>ACTION</a:t>
            </a:r>
            <a:r>
              <a:rPr lang="en" sz="1100">
                <a:solidFill>
                  <a:srgbClr val="404040"/>
                </a:solidFill>
                <a:latin typeface="Calibri"/>
                <a:ea typeface="Calibri"/>
                <a:cs typeface="Calibri"/>
                <a:sym typeface="Calibri"/>
              </a:rPr>
              <a:t>: Adjust benefits to fit your course.</a:t>
            </a:r>
            <a:endParaRPr b="1" sz="1100">
              <a:solidFill>
                <a:schemeClr val="dk1"/>
              </a:solidFill>
              <a:latin typeface="Calibri"/>
              <a:ea typeface="Calibri"/>
              <a:cs typeface="Calibri"/>
              <a:sym typeface="Calibri"/>
            </a:endParaRPr>
          </a:p>
          <a:p>
            <a:pPr indent="0" lvl="0" marL="0" rtl="0" algn="l">
              <a:lnSpc>
                <a:spcPct val="100000"/>
              </a:lnSpc>
              <a:spcBef>
                <a:spcPts val="0"/>
              </a:spcBef>
              <a:spcAft>
                <a:spcPts val="0"/>
              </a:spcAft>
              <a:buSzPts val="1100"/>
              <a:buNone/>
            </a:pPr>
            <a:r>
              <a:t/>
            </a:r>
            <a:endParaRPr sz="1100">
              <a:solidFill>
                <a:schemeClr val="dk1"/>
              </a:solidFill>
              <a:latin typeface="Calibri"/>
              <a:ea typeface="Calibri"/>
              <a:cs typeface="Calibri"/>
              <a:sym typeface="Calibri"/>
            </a:endParaRPr>
          </a:p>
          <a:p>
            <a:pPr indent="0" lvl="0" marL="0" rtl="0" algn="l">
              <a:lnSpc>
                <a:spcPct val="100000"/>
              </a:lnSpc>
              <a:spcBef>
                <a:spcPts val="0"/>
              </a:spcBef>
              <a:spcAft>
                <a:spcPts val="0"/>
              </a:spcAft>
              <a:buSzPts val="1100"/>
              <a:buNone/>
            </a:pPr>
            <a:r>
              <a:rPr lang="en" sz="1100">
                <a:solidFill>
                  <a:schemeClr val="dk1"/>
                </a:solidFill>
                <a:latin typeface="Calibri"/>
                <a:ea typeface="Calibri"/>
                <a:cs typeface="Calibri"/>
                <a:sym typeface="Calibri"/>
              </a:rPr>
              <a:t>Examples...</a:t>
            </a:r>
            <a:endParaRPr/>
          </a:p>
          <a:p>
            <a:pPr indent="0" lvl="0" marL="0" rtl="0" algn="l">
              <a:lnSpc>
                <a:spcPct val="100000"/>
              </a:lnSpc>
              <a:spcBef>
                <a:spcPts val="0"/>
              </a:spcBef>
              <a:spcAft>
                <a:spcPts val="0"/>
              </a:spcAft>
              <a:buSzPts val="1100"/>
              <a:buNone/>
            </a:pPr>
            <a:r>
              <a:rPr lang="en" sz="1100">
                <a:solidFill>
                  <a:schemeClr val="dk1"/>
                </a:solidFill>
                <a:latin typeface="Calibri"/>
                <a:ea typeface="Calibri"/>
                <a:cs typeface="Calibri"/>
                <a:sym typeface="Calibri"/>
              </a:rPr>
              <a:t>You’ll be learning Python so that you can work on XYZ project…</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1" name="Shape 751"/>
        <p:cNvGrpSpPr/>
        <p:nvPr/>
      </p:nvGrpSpPr>
      <p:grpSpPr>
        <a:xfrm>
          <a:off x="0" y="0"/>
          <a:ext cx="0" cy="0"/>
          <a:chOff x="0" y="0"/>
          <a:chExt cx="0" cy="0"/>
        </a:xfrm>
      </p:grpSpPr>
      <p:sp>
        <p:nvSpPr>
          <p:cNvPr id="752" name="Google Shape;752;g2be93aeb744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3" name="Google Shape;753;g2be93aeb744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8" name="Shape 758"/>
        <p:cNvGrpSpPr/>
        <p:nvPr/>
      </p:nvGrpSpPr>
      <p:grpSpPr>
        <a:xfrm>
          <a:off x="0" y="0"/>
          <a:ext cx="0" cy="0"/>
          <a:chOff x="0" y="0"/>
          <a:chExt cx="0" cy="0"/>
        </a:xfrm>
      </p:grpSpPr>
      <p:sp>
        <p:nvSpPr>
          <p:cNvPr id="759" name="Google Shape;759;g26a5ae51470_1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0" name="Google Shape;760;g26a5ae51470_1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4" name="Shape 764"/>
        <p:cNvGrpSpPr/>
        <p:nvPr/>
      </p:nvGrpSpPr>
      <p:grpSpPr>
        <a:xfrm>
          <a:off x="0" y="0"/>
          <a:ext cx="0" cy="0"/>
          <a:chOff x="0" y="0"/>
          <a:chExt cx="0" cy="0"/>
        </a:xfrm>
      </p:grpSpPr>
      <p:sp>
        <p:nvSpPr>
          <p:cNvPr id="765" name="Google Shape;765;g26a5ae51470_1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6" name="Google Shape;766;g26a5ae51470_1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0" name="Shape 770"/>
        <p:cNvGrpSpPr/>
        <p:nvPr/>
      </p:nvGrpSpPr>
      <p:grpSpPr>
        <a:xfrm>
          <a:off x="0" y="0"/>
          <a:ext cx="0" cy="0"/>
          <a:chOff x="0" y="0"/>
          <a:chExt cx="0" cy="0"/>
        </a:xfrm>
      </p:grpSpPr>
      <p:sp>
        <p:nvSpPr>
          <p:cNvPr id="771" name="Google Shape;771;g26a5ae51470_1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2" name="Google Shape;772;g26a5ae51470_1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6" name="Shape 776"/>
        <p:cNvGrpSpPr/>
        <p:nvPr/>
      </p:nvGrpSpPr>
      <p:grpSpPr>
        <a:xfrm>
          <a:off x="0" y="0"/>
          <a:ext cx="0" cy="0"/>
          <a:chOff x="0" y="0"/>
          <a:chExt cx="0" cy="0"/>
        </a:xfrm>
      </p:grpSpPr>
      <p:sp>
        <p:nvSpPr>
          <p:cNvPr id="777" name="Google Shape;777;g26a5ae51470_1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8" name="Google Shape;778;g26a5ae51470_1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2" name="Shape 782"/>
        <p:cNvGrpSpPr/>
        <p:nvPr/>
      </p:nvGrpSpPr>
      <p:grpSpPr>
        <a:xfrm>
          <a:off x="0" y="0"/>
          <a:ext cx="0" cy="0"/>
          <a:chOff x="0" y="0"/>
          <a:chExt cx="0" cy="0"/>
        </a:xfrm>
      </p:grpSpPr>
      <p:sp>
        <p:nvSpPr>
          <p:cNvPr id="783" name="Google Shape;783;g26a5ae51470_1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4" name="Google Shape;784;g26a5ae51470_1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8" name="Shape 788"/>
        <p:cNvGrpSpPr/>
        <p:nvPr/>
      </p:nvGrpSpPr>
      <p:grpSpPr>
        <a:xfrm>
          <a:off x="0" y="0"/>
          <a:ext cx="0" cy="0"/>
          <a:chOff x="0" y="0"/>
          <a:chExt cx="0" cy="0"/>
        </a:xfrm>
      </p:grpSpPr>
      <p:sp>
        <p:nvSpPr>
          <p:cNvPr id="789" name="Google Shape;789;g26a5ae51470_1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0" name="Google Shape;790;g26a5ae51470_1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4" name="Shape 794"/>
        <p:cNvGrpSpPr/>
        <p:nvPr/>
      </p:nvGrpSpPr>
      <p:grpSpPr>
        <a:xfrm>
          <a:off x="0" y="0"/>
          <a:ext cx="0" cy="0"/>
          <a:chOff x="0" y="0"/>
          <a:chExt cx="0" cy="0"/>
        </a:xfrm>
      </p:grpSpPr>
      <p:sp>
        <p:nvSpPr>
          <p:cNvPr id="795" name="Google Shape;795;g26a5ae51470_1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6" name="Google Shape;796;g26a5ae51470_1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0" name="Shape 800"/>
        <p:cNvGrpSpPr/>
        <p:nvPr/>
      </p:nvGrpSpPr>
      <p:grpSpPr>
        <a:xfrm>
          <a:off x="0" y="0"/>
          <a:ext cx="0" cy="0"/>
          <a:chOff x="0" y="0"/>
          <a:chExt cx="0" cy="0"/>
        </a:xfrm>
      </p:grpSpPr>
      <p:sp>
        <p:nvSpPr>
          <p:cNvPr id="801" name="Google Shape;801;g2be93aeb744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2" name="Google Shape;802;g2be93aeb744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6" name="Shape 806"/>
        <p:cNvGrpSpPr/>
        <p:nvPr/>
      </p:nvGrpSpPr>
      <p:grpSpPr>
        <a:xfrm>
          <a:off x="0" y="0"/>
          <a:ext cx="0" cy="0"/>
          <a:chOff x="0" y="0"/>
          <a:chExt cx="0" cy="0"/>
        </a:xfrm>
      </p:grpSpPr>
      <p:sp>
        <p:nvSpPr>
          <p:cNvPr id="807" name="Google Shape;807;g2be93aeb744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8" name="Google Shape;808;g2be93aeb744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g266495f2605_0_154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6" name="Google Shape;406;g266495f2605_0_15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400"/>
              <a:buFont typeface="Arial"/>
              <a:buNone/>
            </a:pPr>
            <a:r>
              <a:rPr b="1" lang="en" sz="1100">
                <a:solidFill>
                  <a:schemeClr val="dk1"/>
                </a:solidFill>
                <a:latin typeface="Calibri"/>
                <a:ea typeface="Calibri"/>
                <a:cs typeface="Calibri"/>
                <a:sym typeface="Calibri"/>
              </a:rPr>
              <a:t>Mandatory</a:t>
            </a:r>
            <a:endParaRPr/>
          </a:p>
          <a:p>
            <a:pPr indent="0" lvl="0" marL="0" rtl="0" algn="l">
              <a:lnSpc>
                <a:spcPct val="100000"/>
              </a:lnSpc>
              <a:spcBef>
                <a:spcPts val="0"/>
              </a:spcBef>
              <a:spcAft>
                <a:spcPts val="0"/>
              </a:spcAft>
              <a:buClr>
                <a:schemeClr val="dk1"/>
              </a:buClr>
              <a:buSzPts val="1100"/>
              <a:buFont typeface="Arial"/>
              <a:buNone/>
            </a:pPr>
            <a:r>
              <a:t/>
            </a:r>
            <a:endParaRPr sz="1100">
              <a:solidFill>
                <a:srgbClr val="404040"/>
              </a:solidFill>
              <a:latin typeface="Calibri"/>
              <a:ea typeface="Calibri"/>
              <a:cs typeface="Calibri"/>
              <a:sym typeface="Calibri"/>
            </a:endParaRPr>
          </a:p>
          <a:p>
            <a:pPr indent="0" lvl="0" marL="0" rtl="0" algn="l">
              <a:lnSpc>
                <a:spcPct val="100000"/>
              </a:lnSpc>
              <a:spcBef>
                <a:spcPts val="0"/>
              </a:spcBef>
              <a:spcAft>
                <a:spcPts val="0"/>
              </a:spcAft>
              <a:buClr>
                <a:schemeClr val="dk1"/>
              </a:buClr>
              <a:buSzPts val="1100"/>
              <a:buFont typeface="Arial"/>
              <a:buNone/>
            </a:pPr>
            <a:r>
              <a:rPr b="1" lang="en" sz="1100">
                <a:solidFill>
                  <a:srgbClr val="404040"/>
                </a:solidFill>
                <a:latin typeface="Calibri"/>
                <a:ea typeface="Calibri"/>
                <a:cs typeface="Calibri"/>
                <a:sym typeface="Calibri"/>
              </a:rPr>
              <a:t>Script:</a:t>
            </a:r>
            <a:r>
              <a:rPr lang="en" sz="1100">
                <a:solidFill>
                  <a:srgbClr val="404040"/>
                </a:solidFill>
                <a:latin typeface="Calibri"/>
                <a:ea typeface="Calibri"/>
                <a:cs typeface="Calibri"/>
                <a:sym typeface="Calibri"/>
              </a:rPr>
              <a:t> Pluralsight teaches a lot of different tech. If there’s a technology you want to learn and you don’t see it in your company’s learning catalog, let your manager know. We’d be glad to help.” </a:t>
            </a:r>
            <a:endParaRPr/>
          </a:p>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2" name="Shape 812"/>
        <p:cNvGrpSpPr/>
        <p:nvPr/>
      </p:nvGrpSpPr>
      <p:grpSpPr>
        <a:xfrm>
          <a:off x="0" y="0"/>
          <a:ext cx="0" cy="0"/>
          <a:chOff x="0" y="0"/>
          <a:chExt cx="0" cy="0"/>
        </a:xfrm>
      </p:grpSpPr>
      <p:sp>
        <p:nvSpPr>
          <p:cNvPr id="813" name="Google Shape;813;g2be93aeb744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4" name="Google Shape;814;g2be93aeb744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8" name="Shape 818"/>
        <p:cNvGrpSpPr/>
        <p:nvPr/>
      </p:nvGrpSpPr>
      <p:grpSpPr>
        <a:xfrm>
          <a:off x="0" y="0"/>
          <a:ext cx="0" cy="0"/>
          <a:chOff x="0" y="0"/>
          <a:chExt cx="0" cy="0"/>
        </a:xfrm>
      </p:grpSpPr>
      <p:sp>
        <p:nvSpPr>
          <p:cNvPr id="819" name="Google Shape;819;g2be93aeb744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0" name="Google Shape;820;g2be93aeb744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4" name="Shape 824"/>
        <p:cNvGrpSpPr/>
        <p:nvPr/>
      </p:nvGrpSpPr>
      <p:grpSpPr>
        <a:xfrm>
          <a:off x="0" y="0"/>
          <a:ext cx="0" cy="0"/>
          <a:chOff x="0" y="0"/>
          <a:chExt cx="0" cy="0"/>
        </a:xfrm>
      </p:grpSpPr>
      <p:sp>
        <p:nvSpPr>
          <p:cNvPr id="825" name="Google Shape;825;g26a5ae51470_1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6" name="Google Shape;826;g26a5ae51470_1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0" name="Shape 830"/>
        <p:cNvGrpSpPr/>
        <p:nvPr/>
      </p:nvGrpSpPr>
      <p:grpSpPr>
        <a:xfrm>
          <a:off x="0" y="0"/>
          <a:ext cx="0" cy="0"/>
          <a:chOff x="0" y="0"/>
          <a:chExt cx="0" cy="0"/>
        </a:xfrm>
      </p:grpSpPr>
      <p:sp>
        <p:nvSpPr>
          <p:cNvPr id="831" name="Google Shape;831;g2be93aeb744_0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2" name="Google Shape;832;g2be93aeb744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6" name="Shape 836"/>
        <p:cNvGrpSpPr/>
        <p:nvPr/>
      </p:nvGrpSpPr>
      <p:grpSpPr>
        <a:xfrm>
          <a:off x="0" y="0"/>
          <a:ext cx="0" cy="0"/>
          <a:chOff x="0" y="0"/>
          <a:chExt cx="0" cy="0"/>
        </a:xfrm>
      </p:grpSpPr>
      <p:sp>
        <p:nvSpPr>
          <p:cNvPr id="837" name="Google Shape;837;g2be93aeb744_0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8" name="Google Shape;838;g2be93aeb744_0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2" name="Shape 842"/>
        <p:cNvGrpSpPr/>
        <p:nvPr/>
      </p:nvGrpSpPr>
      <p:grpSpPr>
        <a:xfrm>
          <a:off x="0" y="0"/>
          <a:ext cx="0" cy="0"/>
          <a:chOff x="0" y="0"/>
          <a:chExt cx="0" cy="0"/>
        </a:xfrm>
      </p:grpSpPr>
      <p:sp>
        <p:nvSpPr>
          <p:cNvPr id="843" name="Google Shape;843;g2be93aeb744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4" name="Google Shape;844;g2be93aeb744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8" name="Shape 848"/>
        <p:cNvGrpSpPr/>
        <p:nvPr/>
      </p:nvGrpSpPr>
      <p:grpSpPr>
        <a:xfrm>
          <a:off x="0" y="0"/>
          <a:ext cx="0" cy="0"/>
          <a:chOff x="0" y="0"/>
          <a:chExt cx="0" cy="0"/>
        </a:xfrm>
      </p:grpSpPr>
      <p:sp>
        <p:nvSpPr>
          <p:cNvPr id="849" name="Google Shape;849;g2bf6174b304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0" name="Google Shape;850;g2bf6174b304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4" name="Shape 854"/>
        <p:cNvGrpSpPr/>
        <p:nvPr/>
      </p:nvGrpSpPr>
      <p:grpSpPr>
        <a:xfrm>
          <a:off x="0" y="0"/>
          <a:ext cx="0" cy="0"/>
          <a:chOff x="0" y="0"/>
          <a:chExt cx="0" cy="0"/>
        </a:xfrm>
      </p:grpSpPr>
      <p:sp>
        <p:nvSpPr>
          <p:cNvPr id="855" name="Google Shape;855;g2bf6174b304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6" name="Google Shape;856;g2bf6174b304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0" name="Shape 860"/>
        <p:cNvGrpSpPr/>
        <p:nvPr/>
      </p:nvGrpSpPr>
      <p:grpSpPr>
        <a:xfrm>
          <a:off x="0" y="0"/>
          <a:ext cx="0" cy="0"/>
          <a:chOff x="0" y="0"/>
          <a:chExt cx="0" cy="0"/>
        </a:xfrm>
      </p:grpSpPr>
      <p:sp>
        <p:nvSpPr>
          <p:cNvPr id="861" name="Google Shape;861;g2bf6174b304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2" name="Google Shape;862;g2bf6174b304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6" name="Shape 866"/>
        <p:cNvGrpSpPr/>
        <p:nvPr/>
      </p:nvGrpSpPr>
      <p:grpSpPr>
        <a:xfrm>
          <a:off x="0" y="0"/>
          <a:ext cx="0" cy="0"/>
          <a:chOff x="0" y="0"/>
          <a:chExt cx="0" cy="0"/>
        </a:xfrm>
      </p:grpSpPr>
      <p:sp>
        <p:nvSpPr>
          <p:cNvPr id="867" name="Google Shape;867;g2bf6174b304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8" name="Google Shape;868;g2bf6174b304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g266495f2605_0_188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5" name="Google Shape;455;g266495f2605_0_188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400"/>
              <a:buFont typeface="Arial"/>
              <a:buNone/>
            </a:pPr>
            <a:r>
              <a:rPr b="1" lang="en" sz="1100">
                <a:solidFill>
                  <a:schemeClr val="dk1"/>
                </a:solidFill>
                <a:latin typeface="Calibri"/>
                <a:ea typeface="Calibri"/>
                <a:cs typeface="Calibri"/>
                <a:sym typeface="Calibri"/>
              </a:rPr>
              <a:t>Mandatory</a:t>
            </a:r>
            <a:endParaRPr/>
          </a:p>
          <a:p>
            <a:pPr indent="0" lvl="0" marL="0" rtl="0" algn="l">
              <a:lnSpc>
                <a:spcPct val="100000"/>
              </a:lnSpc>
              <a:spcBef>
                <a:spcPts val="0"/>
              </a:spcBef>
              <a:spcAft>
                <a:spcPts val="0"/>
              </a:spcAft>
              <a:buClr>
                <a:schemeClr val="dk1"/>
              </a:buClr>
              <a:buSzPts val="1400"/>
              <a:buFont typeface="Arial"/>
              <a:buNone/>
            </a:pPr>
            <a:r>
              <a:t/>
            </a:r>
            <a:endParaRPr b="1" sz="1100">
              <a:solidFill>
                <a:schemeClr val="dk1"/>
              </a:solidFill>
              <a:latin typeface="Calibri"/>
              <a:ea typeface="Calibri"/>
              <a:cs typeface="Calibri"/>
              <a:sym typeface="Calibri"/>
            </a:endParaRPr>
          </a:p>
          <a:p>
            <a:pPr indent="0" lvl="0" marL="0" rtl="0" algn="l">
              <a:lnSpc>
                <a:spcPct val="100000"/>
              </a:lnSpc>
              <a:spcBef>
                <a:spcPts val="0"/>
              </a:spcBef>
              <a:spcAft>
                <a:spcPts val="0"/>
              </a:spcAft>
              <a:buSzPts val="1100"/>
              <a:buNone/>
            </a:pPr>
            <a:r>
              <a:rPr b="1" lang="en" sz="1100">
                <a:solidFill>
                  <a:schemeClr val="dk1"/>
                </a:solidFill>
                <a:latin typeface="Calibri"/>
                <a:ea typeface="Calibri"/>
                <a:cs typeface="Calibri"/>
                <a:sym typeface="Calibri"/>
              </a:rPr>
              <a:t>Script:</a:t>
            </a:r>
            <a:r>
              <a:rPr lang="en" sz="1100">
                <a:solidFill>
                  <a:schemeClr val="dk1"/>
                </a:solidFill>
                <a:latin typeface="Calibri"/>
                <a:ea typeface="Calibri"/>
                <a:cs typeface="Calibri"/>
                <a:sym typeface="Calibri"/>
              </a:rPr>
              <a:t> In your everyday life, you come across tech many times a day. When you shop online. When you pay for your morning coffee. When you watch a movie or travel. We train software developers and IT professionals who work on many of the products and services you use daily.</a:t>
            </a:r>
            <a:endParaRPr/>
          </a:p>
          <a:p>
            <a:pPr indent="0" lvl="0" marL="0" rtl="0" algn="l">
              <a:lnSpc>
                <a:spcPct val="100000"/>
              </a:lnSpc>
              <a:spcBef>
                <a:spcPts val="0"/>
              </a:spcBef>
              <a:spcAft>
                <a:spcPts val="0"/>
              </a:spcAft>
              <a:buSzPts val="1100"/>
              <a:buNone/>
            </a:pPr>
            <a:r>
              <a:t/>
            </a:r>
            <a:endParaRPr sz="1100">
              <a:solidFill>
                <a:schemeClr val="dk1"/>
              </a:solidFill>
              <a:latin typeface="Calibri"/>
              <a:ea typeface="Calibri"/>
              <a:cs typeface="Calibri"/>
              <a:sym typeface="Calibri"/>
            </a:endParaRPr>
          </a:p>
          <a:p>
            <a:pPr indent="0" lvl="0" marL="0" rtl="0" algn="l">
              <a:lnSpc>
                <a:spcPct val="100000"/>
              </a:lnSpc>
              <a:spcBef>
                <a:spcPts val="0"/>
              </a:spcBef>
              <a:spcAft>
                <a:spcPts val="0"/>
              </a:spcAft>
              <a:buClr>
                <a:schemeClr val="dk1"/>
              </a:buClr>
              <a:buSzPts val="2800"/>
              <a:buFont typeface="Arial"/>
              <a:buNone/>
            </a:pPr>
            <a:r>
              <a:rPr lang="en" sz="1100">
                <a:solidFill>
                  <a:srgbClr val="595959"/>
                </a:solidFill>
                <a:latin typeface="Calibri"/>
                <a:ea typeface="Calibri"/>
                <a:cs typeface="Calibri"/>
                <a:sym typeface="Calibri"/>
              </a:rPr>
              <a:t>In fact, when you talk on the phone, watch a movie, connect with friends on social media, drive a car, fly on a plane, shop online, and order a latte with your mobile app, you are experiencing the impact of our solutions. </a:t>
            </a:r>
            <a:endParaRPr b="1" sz="1100">
              <a:solidFill>
                <a:schemeClr val="dk1"/>
              </a:solidFill>
              <a:latin typeface="Calibri"/>
              <a:ea typeface="Calibri"/>
              <a:cs typeface="Calibri"/>
              <a:sym typeface="Calibri"/>
            </a:endParaRPr>
          </a:p>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2" name="Shape 872"/>
        <p:cNvGrpSpPr/>
        <p:nvPr/>
      </p:nvGrpSpPr>
      <p:grpSpPr>
        <a:xfrm>
          <a:off x="0" y="0"/>
          <a:ext cx="0" cy="0"/>
          <a:chOff x="0" y="0"/>
          <a:chExt cx="0" cy="0"/>
        </a:xfrm>
      </p:grpSpPr>
      <p:sp>
        <p:nvSpPr>
          <p:cNvPr id="873" name="Google Shape;873;g265cf76389a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4" name="Google Shape;874;g265cf76389a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9" name="Shape 879"/>
        <p:cNvGrpSpPr/>
        <p:nvPr/>
      </p:nvGrpSpPr>
      <p:grpSpPr>
        <a:xfrm>
          <a:off x="0" y="0"/>
          <a:ext cx="0" cy="0"/>
          <a:chOff x="0" y="0"/>
          <a:chExt cx="0" cy="0"/>
        </a:xfrm>
      </p:grpSpPr>
      <p:sp>
        <p:nvSpPr>
          <p:cNvPr id="880" name="Google Shape;880;g2b1709e6ee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1" name="Google Shape;881;g2b1709e6ee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5" name="Shape 885"/>
        <p:cNvGrpSpPr/>
        <p:nvPr/>
      </p:nvGrpSpPr>
      <p:grpSpPr>
        <a:xfrm>
          <a:off x="0" y="0"/>
          <a:ext cx="0" cy="0"/>
          <a:chOff x="0" y="0"/>
          <a:chExt cx="0" cy="0"/>
        </a:xfrm>
      </p:grpSpPr>
      <p:sp>
        <p:nvSpPr>
          <p:cNvPr id="886" name="Google Shape;886;g266495f2605_0_37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87" name="Google Shape;887;g266495f2605_0_37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400"/>
              <a:buFont typeface="Arial"/>
              <a:buNone/>
            </a:pPr>
            <a:r>
              <a:rPr b="1" lang="en" sz="1100">
                <a:solidFill>
                  <a:schemeClr val="dk1"/>
                </a:solidFill>
                <a:latin typeface="Calibri"/>
                <a:ea typeface="Calibri"/>
                <a:cs typeface="Calibri"/>
                <a:sym typeface="Calibri"/>
              </a:rPr>
              <a:t>Mandatory -- Need bookend -- first and last thing they should see is Pluralsight. </a:t>
            </a:r>
            <a:endParaRPr sz="1100">
              <a:solidFill>
                <a:schemeClr val="dk1"/>
              </a:solidFill>
              <a:latin typeface="Calibri"/>
              <a:ea typeface="Calibri"/>
              <a:cs typeface="Calibri"/>
              <a:sym typeface="Calibri"/>
            </a:endParaRPr>
          </a:p>
          <a:p>
            <a:pPr indent="0" lvl="0" marL="0" rtl="0" algn="l">
              <a:lnSpc>
                <a:spcPct val="100000"/>
              </a:lnSpc>
              <a:spcBef>
                <a:spcPts val="0"/>
              </a:spcBef>
              <a:spcAft>
                <a:spcPts val="0"/>
              </a:spcAft>
              <a:buSzPts val="1100"/>
              <a:buNone/>
            </a:pPr>
            <a:r>
              <a:rPr b="1" lang="en" sz="1100">
                <a:solidFill>
                  <a:schemeClr val="dk1"/>
                </a:solidFill>
                <a:latin typeface="Calibri"/>
                <a:ea typeface="Calibri"/>
                <a:cs typeface="Calibri"/>
                <a:sym typeface="Calibri"/>
              </a:rPr>
              <a:t>ACTION</a:t>
            </a:r>
            <a:r>
              <a:rPr lang="en" sz="1100">
                <a:solidFill>
                  <a:schemeClr val="dk1"/>
                </a:solidFill>
                <a:latin typeface="Calibri"/>
                <a:ea typeface="Calibri"/>
                <a:cs typeface="Calibri"/>
                <a:sym typeface="Calibri"/>
              </a:rPr>
              <a:t>: Use this for the final slide of your class materials. Include contact information so participants can reach you if they have questions after the course.</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g266495f2605_0_219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3" name="Google Shape;463;g266495f2605_0_219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400"/>
              <a:buFont typeface="Arial"/>
              <a:buNone/>
            </a:pPr>
            <a:r>
              <a:rPr b="1" lang="en" sz="1100">
                <a:solidFill>
                  <a:schemeClr val="dk1"/>
                </a:solidFill>
                <a:latin typeface="Calibri"/>
                <a:ea typeface="Calibri"/>
                <a:cs typeface="Calibri"/>
                <a:sym typeface="Calibri"/>
              </a:rPr>
              <a:t>Mandatory</a:t>
            </a:r>
            <a:endParaRPr/>
          </a:p>
          <a:p>
            <a:pPr indent="0" lvl="0" marL="0" rtl="0" algn="l">
              <a:lnSpc>
                <a:spcPct val="100000"/>
              </a:lnSpc>
              <a:spcBef>
                <a:spcPts val="0"/>
              </a:spcBef>
              <a:spcAft>
                <a:spcPts val="0"/>
              </a:spcAft>
              <a:buClr>
                <a:schemeClr val="dk1"/>
              </a:buClr>
              <a:buSzPts val="1400"/>
              <a:buFont typeface="Arial"/>
              <a:buNone/>
            </a:pPr>
            <a:r>
              <a:t/>
            </a:r>
            <a:endParaRPr b="1" sz="1100">
              <a:solidFill>
                <a:schemeClr val="dk1"/>
              </a:solidFill>
              <a:latin typeface="Calibri"/>
              <a:ea typeface="Calibri"/>
              <a:cs typeface="Calibri"/>
              <a:sym typeface="Calibri"/>
            </a:endParaRPr>
          </a:p>
          <a:p>
            <a:pPr indent="0" lvl="0" marL="0" rtl="0" algn="l">
              <a:lnSpc>
                <a:spcPct val="100000"/>
              </a:lnSpc>
              <a:spcBef>
                <a:spcPts val="0"/>
              </a:spcBef>
              <a:spcAft>
                <a:spcPts val="0"/>
              </a:spcAft>
              <a:buSzPts val="1100"/>
              <a:buNone/>
            </a:pPr>
            <a:r>
              <a:rPr b="1" lang="en" sz="1100">
                <a:solidFill>
                  <a:schemeClr val="dk1"/>
                </a:solidFill>
                <a:latin typeface="Calibri"/>
                <a:ea typeface="Calibri"/>
                <a:cs typeface="Calibri"/>
                <a:sym typeface="Calibri"/>
              </a:rPr>
              <a:t>Script:</a:t>
            </a:r>
            <a:r>
              <a:rPr lang="en" sz="1100">
                <a:solidFill>
                  <a:schemeClr val="dk1"/>
                </a:solidFill>
                <a:latin typeface="Calibri"/>
                <a:ea typeface="Calibri"/>
                <a:cs typeface="Calibri"/>
                <a:sym typeface="Calibri"/>
              </a:rPr>
              <a:t> This is my pledge to you. I’d like to talk in particular about the third bullet. Sometimes in a class, an enthusiastic participant will want to speak out in every discussion, answer every question and so forth. I want to make sure all of you have the opportunity to be heard. So, if I haven’t heard from you in awhile, I may call on you or check in via chat, because I want to make sure everyone gets their questions answered.</a:t>
            </a:r>
            <a:br>
              <a:rPr lang="en" sz="1100">
                <a:solidFill>
                  <a:schemeClr val="dk1"/>
                </a:solidFill>
                <a:latin typeface="Calibri"/>
                <a:ea typeface="Calibri"/>
                <a:cs typeface="Calibri"/>
                <a:sym typeface="Calibri"/>
              </a:rPr>
            </a:br>
            <a:br>
              <a:rPr lang="en" sz="1100">
                <a:solidFill>
                  <a:schemeClr val="dk1"/>
                </a:solidFill>
                <a:latin typeface="Calibri"/>
                <a:ea typeface="Calibri"/>
                <a:cs typeface="Calibri"/>
                <a:sym typeface="Calibri"/>
              </a:rPr>
            </a:br>
            <a:r>
              <a:rPr lang="en" sz="1100">
                <a:solidFill>
                  <a:schemeClr val="dk1"/>
                </a:solidFill>
                <a:latin typeface="Calibri"/>
                <a:ea typeface="Calibri"/>
                <a:cs typeface="Calibri"/>
                <a:sym typeface="Calibri"/>
              </a:rPr>
              <a:t>Also, I want to demonstrate the timer and confirm that everyone can see it. EggTimer is a good timer - https://e.ggtimer.com/</a:t>
            </a:r>
            <a:endParaRPr b="1" sz="1100">
              <a:solidFill>
                <a:schemeClr val="dk1"/>
              </a:solidFill>
              <a:latin typeface="Calibri"/>
              <a:ea typeface="Calibri"/>
              <a:cs typeface="Calibri"/>
              <a:sym typeface="Calibri"/>
            </a:endParaRPr>
          </a:p>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g266495f2605_0_249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9" name="Google Shape;469;g266495f2605_0_249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400"/>
              <a:buFont typeface="Arial"/>
              <a:buNone/>
            </a:pPr>
            <a:r>
              <a:rPr b="1" lang="en" sz="1100">
                <a:solidFill>
                  <a:schemeClr val="dk1"/>
                </a:solidFill>
                <a:latin typeface="Calibri"/>
                <a:ea typeface="Calibri"/>
                <a:cs typeface="Calibri"/>
                <a:sym typeface="Calibri"/>
              </a:rPr>
              <a:t>Mandatory</a:t>
            </a:r>
            <a:endParaRPr/>
          </a:p>
          <a:p>
            <a:pPr indent="0" lvl="0" marL="0" rtl="0" algn="l">
              <a:lnSpc>
                <a:spcPct val="100000"/>
              </a:lnSpc>
              <a:spcBef>
                <a:spcPts val="0"/>
              </a:spcBef>
              <a:spcAft>
                <a:spcPts val="0"/>
              </a:spcAft>
              <a:buClr>
                <a:schemeClr val="dk1"/>
              </a:buClr>
              <a:buSzPts val="1400"/>
              <a:buFont typeface="Arial"/>
              <a:buNone/>
            </a:pPr>
            <a:r>
              <a:rPr b="1" lang="en" sz="1100">
                <a:solidFill>
                  <a:schemeClr val="dk1"/>
                </a:solidFill>
                <a:latin typeface="Calibri"/>
                <a:ea typeface="Calibri"/>
                <a:cs typeface="Calibri"/>
                <a:sym typeface="Calibri"/>
              </a:rPr>
              <a:t>ACTION</a:t>
            </a:r>
            <a:r>
              <a:rPr lang="en" sz="1100">
                <a:solidFill>
                  <a:schemeClr val="dk1"/>
                </a:solidFill>
                <a:latin typeface="Calibri"/>
                <a:ea typeface="Calibri"/>
                <a:cs typeface="Calibri"/>
                <a:sym typeface="Calibri"/>
              </a:rPr>
              <a:t>: Adjust objectives to fit your course.</a:t>
            </a:r>
            <a:endParaRPr/>
          </a:p>
          <a:p>
            <a:pPr indent="0" lvl="0" marL="0" rtl="0" algn="l">
              <a:lnSpc>
                <a:spcPct val="100000"/>
              </a:lnSpc>
              <a:spcBef>
                <a:spcPts val="0"/>
              </a:spcBef>
              <a:spcAft>
                <a:spcPts val="0"/>
              </a:spcAft>
              <a:buSzPts val="1100"/>
              <a:buNone/>
            </a:pPr>
            <a:r>
              <a:t/>
            </a:r>
            <a:endParaRPr sz="1100">
              <a:solidFill>
                <a:schemeClr val="dk1"/>
              </a:solidFill>
              <a:latin typeface="Calibri"/>
              <a:ea typeface="Calibri"/>
              <a:cs typeface="Calibri"/>
              <a:sym typeface="Calibri"/>
            </a:endParaRPr>
          </a:p>
          <a:p>
            <a:pPr indent="0" lvl="0" marL="0" rtl="0" algn="l">
              <a:lnSpc>
                <a:spcPct val="100000"/>
              </a:lnSpc>
              <a:spcBef>
                <a:spcPts val="0"/>
              </a:spcBef>
              <a:spcAft>
                <a:spcPts val="0"/>
              </a:spcAft>
              <a:buSzPts val="1100"/>
              <a:buNone/>
            </a:pPr>
            <a:r>
              <a:rPr lang="en" sz="1100">
                <a:solidFill>
                  <a:schemeClr val="dk1"/>
                </a:solidFill>
                <a:latin typeface="Calibri"/>
                <a:ea typeface="Calibri"/>
                <a:cs typeface="Calibri"/>
                <a:sym typeface="Calibri"/>
              </a:rPr>
              <a:t>Use measurable objectives that start with action verbs such as: describe, define, identify, assess, demonstrate, use, utilize. </a:t>
            </a:r>
            <a:r>
              <a:rPr lang="en" sz="1100" u="sng">
                <a:solidFill>
                  <a:schemeClr val="hlink"/>
                </a:solidFill>
                <a:latin typeface="Calibri"/>
                <a:ea typeface="Calibri"/>
                <a:cs typeface="Calibri"/>
                <a:sym typeface="Calibri"/>
                <a:hlinkClick r:id="rId2"/>
              </a:rPr>
              <a:t>https://elearningindustry.com/writing-learning-objectives-for-elearning-what-elearning-professionals-should-know</a:t>
            </a:r>
            <a:endParaRPr b="1" sz="1100">
              <a:solidFill>
                <a:schemeClr val="dk1"/>
              </a:solidFill>
              <a:latin typeface="Calibri"/>
              <a:ea typeface="Calibri"/>
              <a:cs typeface="Calibri"/>
              <a:sym typeface="Calibri"/>
            </a:endParaRPr>
          </a:p>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 Id="rId3" Type="http://schemas.openxmlformats.org/officeDocument/2006/relationships/image" Target="../media/image11.jpg"/><Relationship Id="rId4" Type="http://schemas.openxmlformats.org/officeDocument/2006/relationships/image" Target="../media/image8.jpg"/><Relationship Id="rId5" Type="http://schemas.openxmlformats.org/officeDocument/2006/relationships/image" Target="../media/image17.jpg"/><Relationship Id="rId6" Type="http://schemas.openxmlformats.org/officeDocument/2006/relationships/image" Target="../media/image2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1.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jpg"/><Relationship Id="rId3" Type="http://schemas.openxmlformats.org/officeDocument/2006/relationships/image" Target="../media/image21.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35.png"/><Relationship Id="rId4" Type="http://schemas.openxmlformats.org/officeDocument/2006/relationships/image" Target="../media/image6.png"/><Relationship Id="rId5" Type="http://schemas.openxmlformats.org/officeDocument/2006/relationships/image" Target="../media/image3.png"/><Relationship Id="rId6" Type="http://schemas.openxmlformats.org/officeDocument/2006/relationships/image" Target="../media/image21.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jpg"/><Relationship Id="rId3" Type="http://schemas.openxmlformats.org/officeDocument/2006/relationships/image" Target="../media/image11.jpg"/><Relationship Id="rId4" Type="http://schemas.openxmlformats.org/officeDocument/2006/relationships/image" Target="../media/image8.jpg"/><Relationship Id="rId5" Type="http://schemas.openxmlformats.org/officeDocument/2006/relationships/image" Target="../media/image17.jpg"/><Relationship Id="rId6" Type="http://schemas.openxmlformats.org/officeDocument/2006/relationships/image" Target="../media/image21.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7.png"/><Relationship Id="rId3" Type="http://schemas.openxmlformats.org/officeDocument/2006/relationships/image" Target="../media/image12.png"/><Relationship Id="rId4" Type="http://schemas.openxmlformats.org/officeDocument/2006/relationships/image" Target="../media/image1.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1.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 Id="rId3" Type="http://schemas.openxmlformats.org/officeDocument/2006/relationships/image" Target="../media/image1.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 Id="rId3" Type="http://schemas.openxmlformats.org/officeDocument/2006/relationships/image" Target="../media/image29.png"/><Relationship Id="rId4" Type="http://schemas.openxmlformats.org/officeDocument/2006/relationships/image" Target="../media/image19.png"/><Relationship Id="rId5" Type="http://schemas.openxmlformats.org/officeDocument/2006/relationships/image" Target="../media/image48.png"/><Relationship Id="rId6" Type="http://schemas.openxmlformats.org/officeDocument/2006/relationships/image" Target="../media/image13.png"/><Relationship Id="rId7" Type="http://schemas.openxmlformats.org/officeDocument/2006/relationships/image" Target="../media/image20.png"/><Relationship Id="rId8" Type="http://schemas.openxmlformats.org/officeDocument/2006/relationships/image" Target="../media/image1.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1.png"/><Relationship Id="rId3" Type="http://schemas.openxmlformats.org/officeDocument/2006/relationships/image" Target="../media/image25.png"/><Relationship Id="rId4" Type="http://schemas.openxmlformats.org/officeDocument/2006/relationships/image" Target="../media/image71.png"/><Relationship Id="rId5" Type="http://schemas.openxmlformats.org/officeDocument/2006/relationships/image" Target="../media/image1.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 Id="rId3" Type="http://schemas.openxmlformats.org/officeDocument/2006/relationships/image" Target="../media/image71.png"/><Relationship Id="rId4" Type="http://schemas.openxmlformats.org/officeDocument/2006/relationships/image" Target="../media/image55.png"/><Relationship Id="rId5"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1.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12.png"/><Relationship Id="rId4" Type="http://schemas.openxmlformats.org/officeDocument/2006/relationships/image" Target="../media/image29.png"/><Relationship Id="rId5" Type="http://schemas.openxmlformats.org/officeDocument/2006/relationships/image" Target="../media/image20.png"/><Relationship Id="rId6" Type="http://schemas.openxmlformats.org/officeDocument/2006/relationships/image" Target="../media/image13.png"/><Relationship Id="rId7" Type="http://schemas.openxmlformats.org/officeDocument/2006/relationships/image" Target="../media/image44.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1.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1.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0.png"/><Relationship Id="rId3" Type="http://schemas.openxmlformats.org/officeDocument/2006/relationships/image" Target="../media/image46.png"/><Relationship Id="rId4" Type="http://schemas.openxmlformats.org/officeDocument/2006/relationships/image" Target="../media/image21.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4.png"/><Relationship Id="rId3" Type="http://schemas.openxmlformats.org/officeDocument/2006/relationships/image" Target="../media/image21.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3.jpg"/><Relationship Id="rId3" Type="http://schemas.openxmlformats.org/officeDocument/2006/relationships/image" Target="../media/image12.png"/><Relationship Id="rId4" Type="http://schemas.openxmlformats.org/officeDocument/2006/relationships/image" Target="../media/image21.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21.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jpg"/><Relationship Id="rId3" Type="http://schemas.openxmlformats.org/officeDocument/2006/relationships/image" Target="../media/image11.jpg"/><Relationship Id="rId4" Type="http://schemas.openxmlformats.org/officeDocument/2006/relationships/image" Target="../media/image8.jpg"/><Relationship Id="rId5" Type="http://schemas.openxmlformats.org/officeDocument/2006/relationships/image" Target="../media/image2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8.png"/><Relationship Id="rId3" Type="http://schemas.openxmlformats.org/officeDocument/2006/relationships/image" Target="../media/image41.png"/><Relationship Id="rId4" Type="http://schemas.openxmlformats.org/officeDocument/2006/relationships/image" Target="../media/image35.png"/><Relationship Id="rId5" Type="http://schemas.openxmlformats.org/officeDocument/2006/relationships/image" Target="../media/image6.png"/><Relationship Id="rId6" Type="http://schemas.openxmlformats.org/officeDocument/2006/relationships/image" Target="../media/image3.png"/><Relationship Id="rId7" Type="http://schemas.openxmlformats.org/officeDocument/2006/relationships/image" Target="../media/image37.png"/><Relationship Id="rId8" Type="http://schemas.openxmlformats.org/officeDocument/2006/relationships/image" Target="../media/image21.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8.png"/><Relationship Id="rId3" Type="http://schemas.openxmlformats.org/officeDocument/2006/relationships/image" Target="../media/image39.png"/><Relationship Id="rId4" Type="http://schemas.openxmlformats.org/officeDocument/2006/relationships/image" Target="../media/image71.png"/><Relationship Id="rId5" Type="http://schemas.openxmlformats.org/officeDocument/2006/relationships/image" Target="../media/image21.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5.png"/><Relationship Id="rId3" Type="http://schemas.openxmlformats.org/officeDocument/2006/relationships/image" Target="../media/image71.png"/><Relationship Id="rId4" Type="http://schemas.openxmlformats.org/officeDocument/2006/relationships/image" Target="../media/image46.png"/><Relationship Id="rId5" Type="http://schemas.openxmlformats.org/officeDocument/2006/relationships/image" Target="../media/image55.png"/><Relationship Id="rId6" Type="http://schemas.openxmlformats.org/officeDocument/2006/relationships/image" Target="../media/image21.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1.png"/><Relationship Id="rId3" Type="http://schemas.openxmlformats.org/officeDocument/2006/relationships/image" Target="../media/image64.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3.jpg"/><Relationship Id="rId3" Type="http://schemas.openxmlformats.org/officeDocument/2006/relationships/image" Target="../media/image21.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5.png"/><Relationship Id="rId3" Type="http://schemas.openxmlformats.org/officeDocument/2006/relationships/image" Target="../media/image6.png"/><Relationship Id="rId4" Type="http://schemas.openxmlformats.org/officeDocument/2006/relationships/image" Target="../media/image35.png"/><Relationship Id="rId5" Type="http://schemas.openxmlformats.org/officeDocument/2006/relationships/image" Target="../media/image3.png"/><Relationship Id="rId6" Type="http://schemas.openxmlformats.org/officeDocument/2006/relationships/image" Target="../media/image12.png"/><Relationship Id="rId7" Type="http://schemas.openxmlformats.org/officeDocument/2006/relationships/image" Target="../media/image44.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0.png"/><Relationship Id="rId3" Type="http://schemas.openxmlformats.org/officeDocument/2006/relationships/image" Target="../media/image21.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0.png"/><Relationship Id="rId3" Type="http://schemas.openxmlformats.org/officeDocument/2006/relationships/image" Target="../media/image21.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1.png"/><Relationship Id="rId3" Type="http://schemas.openxmlformats.org/officeDocument/2006/relationships/image" Target="../media/image1.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ro">
  <p:cSld name="Blank_Black_2">
    <p:bg>
      <p:bgPr>
        <a:solidFill>
          <a:schemeClr val="lt2"/>
        </a:solidFill>
      </p:bgPr>
    </p:bg>
    <p:spTree>
      <p:nvGrpSpPr>
        <p:cNvPr id="50" name="Shape 50"/>
        <p:cNvGrpSpPr/>
        <p:nvPr/>
      </p:nvGrpSpPr>
      <p:grpSpPr>
        <a:xfrm>
          <a:off x="0" y="0"/>
          <a:ext cx="0" cy="0"/>
          <a:chOff x="0" y="0"/>
          <a:chExt cx="0" cy="0"/>
        </a:xfrm>
      </p:grpSpPr>
      <p:sp>
        <p:nvSpPr>
          <p:cNvPr id="51" name="Google Shape;51;p13"/>
          <p:cNvSpPr txBox="1"/>
          <p:nvPr/>
        </p:nvSpPr>
        <p:spPr>
          <a:xfrm>
            <a:off x="0" y="4851000"/>
            <a:ext cx="1671300" cy="276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600"/>
              <a:buFont typeface="Arial"/>
              <a:buNone/>
            </a:pPr>
            <a:r>
              <a:rPr b="0" i="1" lang="en" sz="600" u="none" cap="none" strike="noStrike">
                <a:solidFill>
                  <a:srgbClr val="8E93C2"/>
                </a:solidFill>
                <a:latin typeface="Montserrat Medium"/>
                <a:ea typeface="Montserrat Medium"/>
                <a:cs typeface="Montserrat Medium"/>
                <a:sym typeface="Montserrat Medium"/>
              </a:rPr>
              <a:t>Proprietary and confidential</a:t>
            </a:r>
            <a:endParaRPr b="0" i="1" sz="600" u="none" cap="none" strike="noStrike">
              <a:solidFill>
                <a:srgbClr val="8E93C2"/>
              </a:solidFill>
              <a:latin typeface="Montserrat Medium"/>
              <a:ea typeface="Montserrat Medium"/>
              <a:cs typeface="Montserrat Medium"/>
              <a:sym typeface="Montserrat Medium"/>
            </a:endParaRPr>
          </a:p>
        </p:txBody>
      </p:sp>
      <p:pic>
        <p:nvPicPr>
          <p:cNvPr id="52" name="Google Shape;52;p13"/>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53" name="Google Shape;53;p13"/>
          <p:cNvSpPr txBox="1"/>
          <p:nvPr>
            <p:ph type="title"/>
          </p:nvPr>
        </p:nvSpPr>
        <p:spPr>
          <a:xfrm>
            <a:off x="440082" y="1961515"/>
            <a:ext cx="6603900" cy="760800"/>
          </a:xfrm>
          <a:prstGeom prst="rect">
            <a:avLst/>
          </a:prstGeom>
          <a:noFill/>
          <a:ln>
            <a:noFill/>
          </a:ln>
        </p:spPr>
        <p:txBody>
          <a:bodyPr anchorCtr="0" anchor="b" bIns="45700" lIns="91425" spcFirstLastPara="1" rIns="91425" wrap="square" tIns="45700">
            <a:noAutofit/>
          </a:bodyPr>
          <a:lstStyle>
            <a:lvl1pPr lvl="0" rtl="0" algn="l">
              <a:lnSpc>
                <a:spcPct val="90000"/>
              </a:lnSpc>
              <a:spcBef>
                <a:spcPts val="0"/>
              </a:spcBef>
              <a:spcAft>
                <a:spcPts val="0"/>
              </a:spcAft>
              <a:buSzPts val="5600"/>
              <a:buFont typeface="Montserrat ExtraBold"/>
              <a:buNone/>
              <a:defRPr b="1" sz="5600">
                <a:latin typeface="Montserrat ExtraBold"/>
                <a:ea typeface="Montserrat ExtraBold"/>
                <a:cs typeface="Montserrat ExtraBold"/>
                <a:sym typeface="Montserrat ExtraBold"/>
              </a:defRPr>
            </a:lvl1pPr>
            <a:lvl2pPr lvl="1" rtl="0" algn="l">
              <a:lnSpc>
                <a:spcPct val="100000"/>
              </a:lnSpc>
              <a:spcBef>
                <a:spcPts val="0"/>
              </a:spcBef>
              <a:spcAft>
                <a:spcPts val="0"/>
              </a:spcAft>
              <a:buClr>
                <a:schemeClr val="dk1"/>
              </a:buClr>
              <a:buSzPts val="1400"/>
              <a:buNone/>
              <a:defRPr>
                <a:solidFill>
                  <a:schemeClr val="dk1"/>
                </a:solidFill>
                <a:latin typeface="Montserrat"/>
                <a:ea typeface="Montserrat"/>
                <a:cs typeface="Montserrat"/>
                <a:sym typeface="Montserrat"/>
              </a:defRPr>
            </a:lvl2pPr>
            <a:lvl3pPr lvl="2" rtl="0" algn="l">
              <a:lnSpc>
                <a:spcPct val="100000"/>
              </a:lnSpc>
              <a:spcBef>
                <a:spcPts val="0"/>
              </a:spcBef>
              <a:spcAft>
                <a:spcPts val="0"/>
              </a:spcAft>
              <a:buClr>
                <a:schemeClr val="dk1"/>
              </a:buClr>
              <a:buSzPts val="1400"/>
              <a:buNone/>
              <a:defRPr>
                <a:solidFill>
                  <a:schemeClr val="dk1"/>
                </a:solidFill>
                <a:latin typeface="Montserrat"/>
                <a:ea typeface="Montserrat"/>
                <a:cs typeface="Montserrat"/>
                <a:sym typeface="Montserrat"/>
              </a:defRPr>
            </a:lvl3pPr>
            <a:lvl4pPr lvl="3" rtl="0" algn="l">
              <a:lnSpc>
                <a:spcPct val="100000"/>
              </a:lnSpc>
              <a:spcBef>
                <a:spcPts val="0"/>
              </a:spcBef>
              <a:spcAft>
                <a:spcPts val="0"/>
              </a:spcAft>
              <a:buClr>
                <a:schemeClr val="dk1"/>
              </a:buClr>
              <a:buSzPts val="1400"/>
              <a:buNone/>
              <a:defRPr>
                <a:solidFill>
                  <a:schemeClr val="dk1"/>
                </a:solidFill>
                <a:latin typeface="Montserrat"/>
                <a:ea typeface="Montserrat"/>
                <a:cs typeface="Montserrat"/>
                <a:sym typeface="Montserrat"/>
              </a:defRPr>
            </a:lvl4pPr>
            <a:lvl5pPr lvl="4" rtl="0" algn="l">
              <a:lnSpc>
                <a:spcPct val="100000"/>
              </a:lnSpc>
              <a:spcBef>
                <a:spcPts val="0"/>
              </a:spcBef>
              <a:spcAft>
                <a:spcPts val="0"/>
              </a:spcAft>
              <a:buClr>
                <a:schemeClr val="dk1"/>
              </a:buClr>
              <a:buSzPts val="1400"/>
              <a:buNone/>
              <a:defRPr>
                <a:solidFill>
                  <a:schemeClr val="dk1"/>
                </a:solidFill>
                <a:latin typeface="Montserrat"/>
                <a:ea typeface="Montserrat"/>
                <a:cs typeface="Montserrat"/>
                <a:sym typeface="Montserrat"/>
              </a:defRPr>
            </a:lvl5pPr>
            <a:lvl6pPr lvl="5" rtl="0" algn="l">
              <a:lnSpc>
                <a:spcPct val="100000"/>
              </a:lnSpc>
              <a:spcBef>
                <a:spcPts val="0"/>
              </a:spcBef>
              <a:spcAft>
                <a:spcPts val="0"/>
              </a:spcAft>
              <a:buClr>
                <a:schemeClr val="dk1"/>
              </a:buClr>
              <a:buSzPts val="1400"/>
              <a:buNone/>
              <a:defRPr>
                <a:solidFill>
                  <a:schemeClr val="dk1"/>
                </a:solidFill>
                <a:latin typeface="Montserrat"/>
                <a:ea typeface="Montserrat"/>
                <a:cs typeface="Montserrat"/>
                <a:sym typeface="Montserrat"/>
              </a:defRPr>
            </a:lvl6pPr>
            <a:lvl7pPr lvl="6" rtl="0" algn="l">
              <a:lnSpc>
                <a:spcPct val="100000"/>
              </a:lnSpc>
              <a:spcBef>
                <a:spcPts val="0"/>
              </a:spcBef>
              <a:spcAft>
                <a:spcPts val="0"/>
              </a:spcAft>
              <a:buClr>
                <a:schemeClr val="dk1"/>
              </a:buClr>
              <a:buSzPts val="1400"/>
              <a:buNone/>
              <a:defRPr>
                <a:solidFill>
                  <a:schemeClr val="dk1"/>
                </a:solidFill>
                <a:latin typeface="Montserrat"/>
                <a:ea typeface="Montserrat"/>
                <a:cs typeface="Montserrat"/>
                <a:sym typeface="Montserrat"/>
              </a:defRPr>
            </a:lvl7pPr>
            <a:lvl8pPr lvl="7" rtl="0" algn="l">
              <a:lnSpc>
                <a:spcPct val="100000"/>
              </a:lnSpc>
              <a:spcBef>
                <a:spcPts val="0"/>
              </a:spcBef>
              <a:spcAft>
                <a:spcPts val="0"/>
              </a:spcAft>
              <a:buClr>
                <a:schemeClr val="dk1"/>
              </a:buClr>
              <a:buSzPts val="1400"/>
              <a:buNone/>
              <a:defRPr>
                <a:solidFill>
                  <a:schemeClr val="dk1"/>
                </a:solidFill>
                <a:latin typeface="Montserrat"/>
                <a:ea typeface="Montserrat"/>
                <a:cs typeface="Montserrat"/>
                <a:sym typeface="Montserrat"/>
              </a:defRPr>
            </a:lvl8pPr>
            <a:lvl9pPr lvl="8" rtl="0" algn="l">
              <a:lnSpc>
                <a:spcPct val="100000"/>
              </a:lnSpc>
              <a:spcBef>
                <a:spcPts val="0"/>
              </a:spcBef>
              <a:spcAft>
                <a:spcPts val="0"/>
              </a:spcAft>
              <a:buClr>
                <a:schemeClr val="dk1"/>
              </a:buClr>
              <a:buSzPts val="1400"/>
              <a:buNone/>
              <a:defRPr>
                <a:solidFill>
                  <a:schemeClr val="dk1"/>
                </a:solidFill>
                <a:latin typeface="Montserrat"/>
                <a:ea typeface="Montserrat"/>
                <a:cs typeface="Montserrat"/>
                <a:sym typeface="Montserrat"/>
              </a:defRPr>
            </a:lvl9pPr>
          </a:lstStyle>
          <a:p/>
        </p:txBody>
      </p:sp>
      <p:sp>
        <p:nvSpPr>
          <p:cNvPr id="54" name="Google Shape;54;p13"/>
          <p:cNvSpPr txBox="1"/>
          <p:nvPr>
            <p:ph idx="1" type="subTitle"/>
          </p:nvPr>
        </p:nvSpPr>
        <p:spPr>
          <a:xfrm>
            <a:off x="491123" y="2762089"/>
            <a:ext cx="4656900" cy="391200"/>
          </a:xfrm>
          <a:prstGeom prst="rect">
            <a:avLst/>
          </a:prstGeom>
          <a:noFill/>
          <a:ln>
            <a:noFill/>
          </a:ln>
        </p:spPr>
        <p:txBody>
          <a:bodyPr anchorCtr="0" anchor="t" bIns="45700" lIns="91425" spcFirstLastPara="1" rIns="91425" wrap="square" tIns="45700">
            <a:normAutofit/>
          </a:bodyPr>
          <a:lstStyle>
            <a:lvl1pPr lvl="0" rtl="0" algn="l">
              <a:lnSpc>
                <a:spcPct val="90000"/>
              </a:lnSpc>
              <a:spcBef>
                <a:spcPts val="1000"/>
              </a:spcBef>
              <a:spcAft>
                <a:spcPts val="0"/>
              </a:spcAft>
              <a:buSzPts val="1400"/>
              <a:buFont typeface="Montserrat SemiBold"/>
              <a:buNone/>
              <a:defRPr sz="1400">
                <a:latin typeface="Montserrat SemiBold"/>
                <a:ea typeface="Montserrat SemiBold"/>
                <a:cs typeface="Montserrat SemiBold"/>
                <a:sym typeface="Montserrat SemiBold"/>
              </a:defRPr>
            </a:lvl1pPr>
            <a:lvl2pPr lvl="1" rtl="0" algn="l">
              <a:lnSpc>
                <a:spcPct val="90000"/>
              </a:lnSpc>
              <a:spcBef>
                <a:spcPts val="500"/>
              </a:spcBef>
              <a:spcAft>
                <a:spcPts val="0"/>
              </a:spcAft>
              <a:buSzPts val="1600"/>
              <a:buNone/>
              <a:defRPr/>
            </a:lvl2pPr>
            <a:lvl3pPr lvl="2" rtl="0" algn="l">
              <a:lnSpc>
                <a:spcPct val="90000"/>
              </a:lnSpc>
              <a:spcBef>
                <a:spcPts val="500"/>
              </a:spcBef>
              <a:spcAft>
                <a:spcPts val="0"/>
              </a:spcAft>
              <a:buSzPts val="1400"/>
              <a:buNone/>
              <a:defRPr/>
            </a:lvl3pPr>
            <a:lvl4pPr lvl="3" rtl="0" algn="l">
              <a:lnSpc>
                <a:spcPct val="90000"/>
              </a:lnSpc>
              <a:spcBef>
                <a:spcPts val="500"/>
              </a:spcBef>
              <a:spcAft>
                <a:spcPts val="0"/>
              </a:spcAft>
              <a:buSzPts val="1200"/>
              <a:buNone/>
              <a:defRPr/>
            </a:lvl4pPr>
            <a:lvl5pPr lvl="4" rtl="0" algn="l">
              <a:lnSpc>
                <a:spcPct val="90000"/>
              </a:lnSpc>
              <a:spcBef>
                <a:spcPts val="500"/>
              </a:spcBef>
              <a:spcAft>
                <a:spcPts val="0"/>
              </a:spcAft>
              <a:buSzPts val="1200"/>
              <a:buNone/>
              <a:defRPr/>
            </a:lvl5pPr>
            <a:lvl6pPr lvl="5" rtl="0" algn="l">
              <a:lnSpc>
                <a:spcPct val="90000"/>
              </a:lnSpc>
              <a:spcBef>
                <a:spcPts val="500"/>
              </a:spcBef>
              <a:spcAft>
                <a:spcPts val="0"/>
              </a:spcAft>
              <a:buSzPts val="1800"/>
              <a:buNone/>
              <a:defRPr/>
            </a:lvl6pPr>
            <a:lvl7pPr lvl="6" rtl="0" algn="l">
              <a:lnSpc>
                <a:spcPct val="90000"/>
              </a:lnSpc>
              <a:spcBef>
                <a:spcPts val="500"/>
              </a:spcBef>
              <a:spcAft>
                <a:spcPts val="0"/>
              </a:spcAft>
              <a:buSzPts val="1800"/>
              <a:buNone/>
              <a:defRPr/>
            </a:lvl7pPr>
            <a:lvl8pPr lvl="7" rtl="0" algn="l">
              <a:lnSpc>
                <a:spcPct val="90000"/>
              </a:lnSpc>
              <a:spcBef>
                <a:spcPts val="500"/>
              </a:spcBef>
              <a:spcAft>
                <a:spcPts val="0"/>
              </a:spcAft>
              <a:buSzPts val="1800"/>
              <a:buNone/>
              <a:defRPr/>
            </a:lvl8pPr>
            <a:lvl9pPr lvl="8" rtl="0" algn="l">
              <a:lnSpc>
                <a:spcPct val="90000"/>
              </a:lnSpc>
              <a:spcBef>
                <a:spcPts val="500"/>
              </a:spcBef>
              <a:spcAft>
                <a:spcPts val="0"/>
              </a:spcAft>
              <a:buSzPts val="1800"/>
              <a:buNone/>
              <a:defRPr/>
            </a:lvl9pPr>
          </a:lstStyle>
          <a:p/>
        </p:txBody>
      </p:sp>
      <p:sp>
        <p:nvSpPr>
          <p:cNvPr id="55" name="Google Shape;55;p13"/>
          <p:cNvSpPr/>
          <p:nvPr/>
        </p:nvSpPr>
        <p:spPr>
          <a:xfrm>
            <a:off x="541075" y="3523425"/>
            <a:ext cx="1066800" cy="1066800"/>
          </a:xfrm>
          <a:prstGeom prst="ellipse">
            <a:avLst/>
          </a:prstGeom>
          <a:solidFill>
            <a:srgbClr val="B1B5D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 name="Google Shape;56;p13"/>
          <p:cNvSpPr txBox="1"/>
          <p:nvPr/>
        </p:nvSpPr>
        <p:spPr>
          <a:xfrm>
            <a:off x="797376" y="3733575"/>
            <a:ext cx="641700" cy="646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393B6B"/>
                </a:solidFill>
                <a:latin typeface="Montserrat"/>
                <a:ea typeface="Montserrat"/>
                <a:cs typeface="Montserrat"/>
                <a:sym typeface="Montserrat"/>
              </a:rPr>
              <a:t>Insert </a:t>
            </a:r>
            <a:endParaRPr b="0" i="0" sz="1000" u="none" cap="none" strike="noStrike">
              <a:solidFill>
                <a:srgbClr val="393B6B"/>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393B6B"/>
                </a:solidFill>
                <a:latin typeface="Montserrat"/>
                <a:ea typeface="Montserrat"/>
                <a:cs typeface="Montserrat"/>
                <a:sym typeface="Montserrat"/>
              </a:rPr>
              <a:t>photo </a:t>
            </a:r>
            <a:endParaRPr b="0" i="0" sz="1000" u="none" cap="none" strike="noStrike">
              <a:solidFill>
                <a:srgbClr val="393B6B"/>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393B6B"/>
                </a:solidFill>
                <a:latin typeface="Montserrat"/>
                <a:ea typeface="Montserrat"/>
                <a:cs typeface="Montserrat"/>
                <a:sym typeface="Montserrat"/>
              </a:rPr>
              <a:t>here</a:t>
            </a:r>
            <a:endParaRPr b="0" i="0" sz="1000" u="none" cap="none" strike="noStrike">
              <a:solidFill>
                <a:srgbClr val="393B6B"/>
              </a:solidFill>
              <a:latin typeface="Montserrat"/>
              <a:ea typeface="Montserrat"/>
              <a:cs typeface="Montserrat"/>
              <a:sym typeface="Montserrat"/>
            </a:endParaRPr>
          </a:p>
        </p:txBody>
      </p:sp>
      <p:pic>
        <p:nvPicPr>
          <p:cNvPr id="57" name="Google Shape;57;p13"/>
          <p:cNvPicPr preferRelativeResize="0"/>
          <p:nvPr/>
        </p:nvPicPr>
        <p:blipFill rotWithShape="1">
          <a:blip r:embed="rId3">
            <a:alphaModFix/>
          </a:blip>
          <a:srcRect b="-12439" l="0" r="0" t="-12451"/>
          <a:stretch/>
        </p:blipFill>
        <p:spPr>
          <a:xfrm>
            <a:off x="8101275" y="4859793"/>
            <a:ext cx="918750" cy="19580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4">
  <p:cSld name="Content_2_Columns_Pink_2">
    <p:bg>
      <p:bgPr>
        <a:solidFill>
          <a:schemeClr val="lt2"/>
        </a:solidFill>
      </p:bgPr>
    </p:bg>
    <p:spTree>
      <p:nvGrpSpPr>
        <p:cNvPr id="58" name="Shape 58"/>
        <p:cNvGrpSpPr/>
        <p:nvPr/>
      </p:nvGrpSpPr>
      <p:grpSpPr>
        <a:xfrm>
          <a:off x="0" y="0"/>
          <a:ext cx="0" cy="0"/>
          <a:chOff x="0" y="0"/>
          <a:chExt cx="0" cy="0"/>
        </a:xfrm>
      </p:grpSpPr>
      <p:pic>
        <p:nvPicPr>
          <p:cNvPr id="59" name="Google Shape;59;p14"/>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60" name="Google Shape;60;p14"/>
          <p:cNvSpPr txBox="1"/>
          <p:nvPr>
            <p:ph idx="1" type="body"/>
          </p:nvPr>
        </p:nvSpPr>
        <p:spPr>
          <a:xfrm>
            <a:off x="913200" y="1342525"/>
            <a:ext cx="7289100" cy="3123000"/>
          </a:xfrm>
          <a:prstGeom prst="rect">
            <a:avLst/>
          </a:prstGeom>
          <a:noFill/>
          <a:ln>
            <a:noFill/>
          </a:ln>
        </p:spPr>
        <p:txBody>
          <a:bodyPr anchorCtr="0" anchor="t" bIns="45700" lIns="91425" spcFirstLastPara="1" rIns="91425" wrap="square" tIns="45700">
            <a:noAutofit/>
          </a:bodyPr>
          <a:lstStyle>
            <a:lvl1pPr indent="-342900" lvl="0" marL="457200" rtl="0" algn="l">
              <a:lnSpc>
                <a:spcPct val="90000"/>
              </a:lnSpc>
              <a:spcBef>
                <a:spcPts val="1000"/>
              </a:spcBef>
              <a:spcAft>
                <a:spcPts val="0"/>
              </a:spcAft>
              <a:buClr>
                <a:schemeClr val="dk2"/>
              </a:buClr>
              <a:buSzPts val="1800"/>
              <a:buChar char="•"/>
              <a:defRPr sz="1800">
                <a:solidFill>
                  <a:schemeClr val="dk2"/>
                </a:solidFill>
                <a:latin typeface="Montserrat"/>
                <a:ea typeface="Montserrat"/>
                <a:cs typeface="Montserrat"/>
                <a:sym typeface="Montserrat"/>
              </a:defRPr>
            </a:lvl1pPr>
            <a:lvl2pPr indent="-330200" lvl="1" marL="914400" rtl="0" algn="l">
              <a:lnSpc>
                <a:spcPct val="90000"/>
              </a:lnSpc>
              <a:spcBef>
                <a:spcPts val="500"/>
              </a:spcBef>
              <a:spcAft>
                <a:spcPts val="0"/>
              </a:spcAft>
              <a:buClr>
                <a:schemeClr val="dk2"/>
              </a:buClr>
              <a:buSzPts val="1600"/>
              <a:buChar char="◦"/>
              <a:defRPr sz="1600">
                <a:solidFill>
                  <a:schemeClr val="dk2"/>
                </a:solidFill>
                <a:latin typeface="Montserrat"/>
                <a:ea typeface="Montserrat"/>
                <a:cs typeface="Montserrat"/>
                <a:sym typeface="Montserrat"/>
              </a:defRPr>
            </a:lvl2pPr>
            <a:lvl3pPr indent="-317500" lvl="2" marL="1371600" rtl="0" algn="l">
              <a:lnSpc>
                <a:spcPct val="90000"/>
              </a:lnSpc>
              <a:spcBef>
                <a:spcPts val="500"/>
              </a:spcBef>
              <a:spcAft>
                <a:spcPts val="0"/>
              </a:spcAft>
              <a:buClr>
                <a:schemeClr val="dk2"/>
              </a:buClr>
              <a:buSzPts val="1400"/>
              <a:buChar char="▪"/>
              <a:defRPr sz="1400">
                <a:solidFill>
                  <a:schemeClr val="dk2"/>
                </a:solidFill>
                <a:latin typeface="Montserrat"/>
                <a:ea typeface="Montserrat"/>
                <a:cs typeface="Montserrat"/>
                <a:sym typeface="Montserrat"/>
              </a:defRPr>
            </a:lvl3pPr>
            <a:lvl4pPr indent="-304800" lvl="3" marL="1828800" rtl="0" algn="l">
              <a:lnSpc>
                <a:spcPct val="90000"/>
              </a:lnSpc>
              <a:spcBef>
                <a:spcPts val="500"/>
              </a:spcBef>
              <a:spcAft>
                <a:spcPts val="0"/>
              </a:spcAft>
              <a:buClr>
                <a:schemeClr val="dk2"/>
              </a:buClr>
              <a:buSzPts val="1200"/>
              <a:buChar char="▫"/>
              <a:defRPr sz="1200">
                <a:solidFill>
                  <a:schemeClr val="dk2"/>
                </a:solidFill>
                <a:latin typeface="Montserrat"/>
                <a:ea typeface="Montserrat"/>
                <a:cs typeface="Montserrat"/>
                <a:sym typeface="Montserrat"/>
              </a:defRPr>
            </a:lvl4pPr>
            <a:lvl5pPr indent="-304800" lvl="4" marL="2286000" rtl="0" algn="l">
              <a:lnSpc>
                <a:spcPct val="90000"/>
              </a:lnSpc>
              <a:spcBef>
                <a:spcPts val="500"/>
              </a:spcBef>
              <a:spcAft>
                <a:spcPts val="0"/>
              </a:spcAft>
              <a:buClr>
                <a:schemeClr val="dk2"/>
              </a:buClr>
              <a:buSzPts val="1200"/>
              <a:buChar char="•"/>
              <a:defRPr sz="1200">
                <a:solidFill>
                  <a:schemeClr val="dk2"/>
                </a:solidFill>
                <a:latin typeface="Montserrat"/>
                <a:ea typeface="Montserrat"/>
                <a:cs typeface="Montserrat"/>
                <a:sym typeface="Montserrat"/>
              </a:defRPr>
            </a:lvl5pPr>
            <a:lvl6pPr indent="-342900" lvl="5" marL="2743200" rtl="0" algn="l">
              <a:lnSpc>
                <a:spcPct val="90000"/>
              </a:lnSpc>
              <a:spcBef>
                <a:spcPts val="500"/>
              </a:spcBef>
              <a:spcAft>
                <a:spcPts val="0"/>
              </a:spcAft>
              <a:buClr>
                <a:schemeClr val="dk2"/>
              </a:buClr>
              <a:buSzPts val="1800"/>
              <a:buChar char="•"/>
              <a:defRPr>
                <a:solidFill>
                  <a:schemeClr val="dk2"/>
                </a:solidFill>
              </a:defRPr>
            </a:lvl6pPr>
            <a:lvl7pPr indent="-342900" lvl="6" marL="3200400" rtl="0" algn="l">
              <a:lnSpc>
                <a:spcPct val="90000"/>
              </a:lnSpc>
              <a:spcBef>
                <a:spcPts val="500"/>
              </a:spcBef>
              <a:spcAft>
                <a:spcPts val="0"/>
              </a:spcAft>
              <a:buClr>
                <a:schemeClr val="dk2"/>
              </a:buClr>
              <a:buSzPts val="1800"/>
              <a:buChar char="•"/>
              <a:defRPr>
                <a:solidFill>
                  <a:schemeClr val="dk2"/>
                </a:solidFill>
              </a:defRPr>
            </a:lvl7pPr>
            <a:lvl8pPr indent="-342900" lvl="7" marL="3657600" rtl="0" algn="l">
              <a:lnSpc>
                <a:spcPct val="90000"/>
              </a:lnSpc>
              <a:spcBef>
                <a:spcPts val="500"/>
              </a:spcBef>
              <a:spcAft>
                <a:spcPts val="0"/>
              </a:spcAft>
              <a:buClr>
                <a:schemeClr val="dk2"/>
              </a:buClr>
              <a:buSzPts val="1800"/>
              <a:buChar char="•"/>
              <a:defRPr>
                <a:solidFill>
                  <a:schemeClr val="dk2"/>
                </a:solidFill>
              </a:defRPr>
            </a:lvl8pPr>
            <a:lvl9pPr indent="-342900" lvl="8" marL="4114800" rtl="0" algn="l">
              <a:lnSpc>
                <a:spcPct val="90000"/>
              </a:lnSpc>
              <a:spcBef>
                <a:spcPts val="500"/>
              </a:spcBef>
              <a:spcAft>
                <a:spcPts val="0"/>
              </a:spcAft>
              <a:buClr>
                <a:schemeClr val="dk2"/>
              </a:buClr>
              <a:buSzPts val="1800"/>
              <a:buChar char="•"/>
              <a:defRPr>
                <a:solidFill>
                  <a:schemeClr val="dk2"/>
                </a:solidFill>
              </a:defRPr>
            </a:lvl9pPr>
          </a:lstStyle>
          <a:p/>
        </p:txBody>
      </p:sp>
      <p:sp>
        <p:nvSpPr>
          <p:cNvPr id="61" name="Google Shape;61;p14"/>
          <p:cNvSpPr txBox="1"/>
          <p:nvPr>
            <p:ph type="title"/>
          </p:nvPr>
        </p:nvSpPr>
        <p:spPr>
          <a:xfrm>
            <a:off x="795241" y="336681"/>
            <a:ext cx="7886700" cy="5232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500"/>
              <a:buFont typeface="Montserrat ExtraBold"/>
              <a:buNone/>
              <a:defRPr b="1" sz="2500">
                <a:latin typeface="Montserrat ExtraBold"/>
                <a:ea typeface="Montserrat ExtraBold"/>
                <a:cs typeface="Montserrat ExtraBold"/>
                <a:sym typeface="Montserrat ExtraBold"/>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62" name="Google Shape;62;p14"/>
          <p:cNvSpPr txBox="1"/>
          <p:nvPr/>
        </p:nvSpPr>
        <p:spPr>
          <a:xfrm>
            <a:off x="0" y="4851000"/>
            <a:ext cx="1671300" cy="276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600"/>
              <a:buFont typeface="Arial"/>
              <a:buNone/>
            </a:pPr>
            <a:r>
              <a:rPr b="0" i="1" lang="en" sz="600" u="none" cap="none" strike="noStrike">
                <a:solidFill>
                  <a:srgbClr val="8E93C2"/>
                </a:solidFill>
                <a:latin typeface="Montserrat Medium"/>
                <a:ea typeface="Montserrat Medium"/>
                <a:cs typeface="Montserrat Medium"/>
                <a:sym typeface="Montserrat Medium"/>
              </a:rPr>
              <a:t>Proprietary and confidential</a:t>
            </a:r>
            <a:endParaRPr b="0" i="1" sz="600" u="none" cap="none" strike="noStrike">
              <a:solidFill>
                <a:srgbClr val="8E93C2"/>
              </a:solidFill>
              <a:latin typeface="Montserrat Medium"/>
              <a:ea typeface="Montserrat Medium"/>
              <a:cs typeface="Montserrat Medium"/>
              <a:sym typeface="Montserrat Medium"/>
            </a:endParaRPr>
          </a:p>
        </p:txBody>
      </p:sp>
      <p:pic>
        <p:nvPicPr>
          <p:cNvPr id="63" name="Google Shape;63;p14"/>
          <p:cNvPicPr preferRelativeResize="0"/>
          <p:nvPr/>
        </p:nvPicPr>
        <p:blipFill rotWithShape="1">
          <a:blip r:embed="rId3">
            <a:alphaModFix/>
          </a:blip>
          <a:srcRect b="-12439" l="0" r="0" t="-12451"/>
          <a:stretch/>
        </p:blipFill>
        <p:spPr>
          <a:xfrm>
            <a:off x="8101275" y="4859793"/>
            <a:ext cx="918750" cy="195800"/>
          </a:xfrm>
          <a:prstGeom prst="rect">
            <a:avLst/>
          </a:prstGeom>
          <a:noFill/>
          <a:ln>
            <a:noFill/>
          </a:ln>
        </p:spPr>
      </p:pic>
      <p:sp>
        <p:nvSpPr>
          <p:cNvPr id="64" name="Google Shape;64;p14"/>
          <p:cNvSpPr/>
          <p:nvPr/>
        </p:nvSpPr>
        <p:spPr>
          <a:xfrm rot="5400000">
            <a:off x="177750" y="219225"/>
            <a:ext cx="402600" cy="758100"/>
          </a:xfrm>
          <a:prstGeom prst="round2SameRect">
            <a:avLst>
              <a:gd fmla="val 50000" name="adj1"/>
              <a:gd fmla="val 0" name="adj2"/>
            </a:avLst>
          </a:prstGeom>
          <a:gradFill>
            <a:gsLst>
              <a:gs pos="0">
                <a:schemeClr val="accent1"/>
              </a:gs>
              <a:gs pos="100000">
                <a:schemeClr val="accen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ure2-dark">
  <p:cSld name="CUSTOM_1_1_1_1">
    <p:spTree>
      <p:nvGrpSpPr>
        <p:cNvPr id="65" name="Shape 65"/>
        <p:cNvGrpSpPr/>
        <p:nvPr/>
      </p:nvGrpSpPr>
      <p:grpSpPr>
        <a:xfrm>
          <a:off x="0" y="0"/>
          <a:ext cx="0" cy="0"/>
          <a:chOff x="0" y="0"/>
          <a:chExt cx="0" cy="0"/>
        </a:xfrm>
      </p:grpSpPr>
      <p:pic>
        <p:nvPicPr>
          <p:cNvPr id="66" name="Google Shape;66;p15"/>
          <p:cNvPicPr preferRelativeResize="0"/>
          <p:nvPr/>
        </p:nvPicPr>
        <p:blipFill rotWithShape="1">
          <a:blip r:embed="rId2">
            <a:alphaModFix/>
          </a:blip>
          <a:srcRect b="0" l="0" r="0" t="0"/>
          <a:stretch/>
        </p:blipFill>
        <p:spPr>
          <a:xfrm>
            <a:off x="0" y="0"/>
            <a:ext cx="9144000" cy="5143505"/>
          </a:xfrm>
          <a:prstGeom prst="rect">
            <a:avLst/>
          </a:prstGeom>
          <a:noFill/>
          <a:ln>
            <a:noFill/>
          </a:ln>
        </p:spPr>
      </p:pic>
      <p:pic>
        <p:nvPicPr>
          <p:cNvPr id="67" name="Google Shape;67;p15"/>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id="68" name="Google Shape;68;p15"/>
          <p:cNvPicPr preferRelativeResize="0"/>
          <p:nvPr/>
        </p:nvPicPr>
        <p:blipFill rotWithShape="1">
          <a:blip r:embed="rId4">
            <a:alphaModFix/>
          </a:blip>
          <a:srcRect b="0" l="0" r="0" t="0"/>
          <a:stretch/>
        </p:blipFill>
        <p:spPr>
          <a:xfrm>
            <a:off x="0" y="0"/>
            <a:ext cx="9144000" cy="5143500"/>
          </a:xfrm>
          <a:prstGeom prst="rect">
            <a:avLst/>
          </a:prstGeom>
          <a:noFill/>
          <a:ln>
            <a:noFill/>
          </a:ln>
        </p:spPr>
      </p:pic>
      <p:pic>
        <p:nvPicPr>
          <p:cNvPr id="69" name="Google Shape;69;p15"/>
          <p:cNvPicPr preferRelativeResize="0"/>
          <p:nvPr/>
        </p:nvPicPr>
        <p:blipFill rotWithShape="1">
          <a:blip r:embed="rId5">
            <a:alphaModFix/>
          </a:blip>
          <a:srcRect b="0" l="0" r="0" t="0"/>
          <a:stretch/>
        </p:blipFill>
        <p:spPr>
          <a:xfrm>
            <a:off x="0" y="0"/>
            <a:ext cx="9144000" cy="5143500"/>
          </a:xfrm>
          <a:prstGeom prst="rect">
            <a:avLst/>
          </a:prstGeom>
          <a:noFill/>
          <a:ln>
            <a:noFill/>
          </a:ln>
        </p:spPr>
      </p:pic>
      <p:sp>
        <p:nvSpPr>
          <p:cNvPr id="70" name="Google Shape;70;p15"/>
          <p:cNvSpPr txBox="1"/>
          <p:nvPr/>
        </p:nvSpPr>
        <p:spPr>
          <a:xfrm>
            <a:off x="0" y="4851000"/>
            <a:ext cx="1671300" cy="276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600"/>
              <a:buFont typeface="Arial"/>
              <a:buNone/>
            </a:pPr>
            <a:r>
              <a:rPr b="0" i="1" lang="en" sz="600" u="none" cap="none" strike="noStrike">
                <a:solidFill>
                  <a:srgbClr val="585FA2"/>
                </a:solidFill>
                <a:latin typeface="Montserrat Medium"/>
                <a:ea typeface="Montserrat Medium"/>
                <a:cs typeface="Montserrat Medium"/>
                <a:sym typeface="Montserrat Medium"/>
              </a:rPr>
              <a:t>Proprietary and confidential</a:t>
            </a:r>
            <a:endParaRPr b="0" i="1" sz="600" u="none" cap="none" strike="noStrike">
              <a:solidFill>
                <a:srgbClr val="585FA2"/>
              </a:solidFill>
              <a:latin typeface="Montserrat Medium"/>
              <a:ea typeface="Montserrat Medium"/>
              <a:cs typeface="Montserrat Medium"/>
              <a:sym typeface="Montserrat Medium"/>
            </a:endParaRPr>
          </a:p>
        </p:txBody>
      </p:sp>
      <p:pic>
        <p:nvPicPr>
          <p:cNvPr id="71" name="Google Shape;71;p15"/>
          <p:cNvPicPr preferRelativeResize="0"/>
          <p:nvPr/>
        </p:nvPicPr>
        <p:blipFill rotWithShape="1">
          <a:blip r:embed="rId6">
            <a:alphaModFix/>
          </a:blip>
          <a:srcRect b="-12439" l="0" r="0" t="-12451"/>
          <a:stretch/>
        </p:blipFill>
        <p:spPr>
          <a:xfrm>
            <a:off x="8101275" y="4859793"/>
            <a:ext cx="918750" cy="195800"/>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6" name="Shape 76"/>
        <p:cNvGrpSpPr/>
        <p:nvPr/>
      </p:nvGrpSpPr>
      <p:grpSpPr>
        <a:xfrm>
          <a:off x="0" y="0"/>
          <a:ext cx="0" cy="0"/>
          <a:chOff x="0" y="0"/>
          <a:chExt cx="0" cy="0"/>
        </a:xfrm>
      </p:grpSpPr>
      <p:sp>
        <p:nvSpPr>
          <p:cNvPr id="77" name="Google Shape;77;p17"/>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78" name="Google Shape;78;p17"/>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79" name="Google Shape;79;p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0" name="Shape 80"/>
        <p:cNvGrpSpPr/>
        <p:nvPr/>
      </p:nvGrpSpPr>
      <p:grpSpPr>
        <a:xfrm>
          <a:off x="0" y="0"/>
          <a:ext cx="0" cy="0"/>
          <a:chOff x="0" y="0"/>
          <a:chExt cx="0" cy="0"/>
        </a:xfrm>
      </p:grpSpPr>
      <p:sp>
        <p:nvSpPr>
          <p:cNvPr id="81" name="Google Shape;81;p18"/>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82" name="Google Shape;82;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3" name="Shape 83"/>
        <p:cNvGrpSpPr/>
        <p:nvPr/>
      </p:nvGrpSpPr>
      <p:grpSpPr>
        <a:xfrm>
          <a:off x="0" y="0"/>
          <a:ext cx="0" cy="0"/>
          <a:chOff x="0" y="0"/>
          <a:chExt cx="0" cy="0"/>
        </a:xfrm>
      </p:grpSpPr>
      <p:sp>
        <p:nvSpPr>
          <p:cNvPr id="84" name="Google Shape;84;p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85" name="Google Shape;85;p1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86" name="Google Shape;86;p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87" name="Shape 87"/>
        <p:cNvGrpSpPr/>
        <p:nvPr/>
      </p:nvGrpSpPr>
      <p:grpSpPr>
        <a:xfrm>
          <a:off x="0" y="0"/>
          <a:ext cx="0" cy="0"/>
          <a:chOff x="0" y="0"/>
          <a:chExt cx="0" cy="0"/>
        </a:xfrm>
      </p:grpSpPr>
      <p:sp>
        <p:nvSpPr>
          <p:cNvPr id="88" name="Google Shape;88;p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89" name="Google Shape;89;p20"/>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90" name="Google Shape;90;p20"/>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91" name="Google Shape;91;p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2" name="Shape 92"/>
        <p:cNvGrpSpPr/>
        <p:nvPr/>
      </p:nvGrpSpPr>
      <p:grpSpPr>
        <a:xfrm>
          <a:off x="0" y="0"/>
          <a:ext cx="0" cy="0"/>
          <a:chOff x="0" y="0"/>
          <a:chExt cx="0" cy="0"/>
        </a:xfrm>
      </p:grpSpPr>
      <p:sp>
        <p:nvSpPr>
          <p:cNvPr id="93" name="Google Shape;93;p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94" name="Google Shape;94;p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95" name="Shape 95"/>
        <p:cNvGrpSpPr/>
        <p:nvPr/>
      </p:nvGrpSpPr>
      <p:grpSpPr>
        <a:xfrm>
          <a:off x="0" y="0"/>
          <a:ext cx="0" cy="0"/>
          <a:chOff x="0" y="0"/>
          <a:chExt cx="0" cy="0"/>
        </a:xfrm>
      </p:grpSpPr>
      <p:sp>
        <p:nvSpPr>
          <p:cNvPr id="96" name="Google Shape;96;p22"/>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97" name="Google Shape;97;p22"/>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98" name="Google Shape;98;p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99" name="Shape 99"/>
        <p:cNvGrpSpPr/>
        <p:nvPr/>
      </p:nvGrpSpPr>
      <p:grpSpPr>
        <a:xfrm>
          <a:off x="0" y="0"/>
          <a:ext cx="0" cy="0"/>
          <a:chOff x="0" y="0"/>
          <a:chExt cx="0" cy="0"/>
        </a:xfrm>
      </p:grpSpPr>
      <p:sp>
        <p:nvSpPr>
          <p:cNvPr id="100" name="Google Shape;100;p23"/>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101" name="Google Shape;101;p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02" name="Shape 102"/>
        <p:cNvGrpSpPr/>
        <p:nvPr/>
      </p:nvGrpSpPr>
      <p:grpSpPr>
        <a:xfrm>
          <a:off x="0" y="0"/>
          <a:ext cx="0" cy="0"/>
          <a:chOff x="0" y="0"/>
          <a:chExt cx="0" cy="0"/>
        </a:xfrm>
      </p:grpSpPr>
      <p:sp>
        <p:nvSpPr>
          <p:cNvPr id="103" name="Google Shape;103;p24"/>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24"/>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105" name="Google Shape;105;p24"/>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06" name="Google Shape;106;p24"/>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07" name="Google Shape;107;p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08" name="Shape 108"/>
        <p:cNvGrpSpPr/>
        <p:nvPr/>
      </p:nvGrpSpPr>
      <p:grpSpPr>
        <a:xfrm>
          <a:off x="0" y="0"/>
          <a:ext cx="0" cy="0"/>
          <a:chOff x="0" y="0"/>
          <a:chExt cx="0" cy="0"/>
        </a:xfrm>
      </p:grpSpPr>
      <p:sp>
        <p:nvSpPr>
          <p:cNvPr id="109" name="Google Shape;109;p25"/>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110" name="Google Shape;110;p2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11" name="Shape 111"/>
        <p:cNvGrpSpPr/>
        <p:nvPr/>
      </p:nvGrpSpPr>
      <p:grpSpPr>
        <a:xfrm>
          <a:off x="0" y="0"/>
          <a:ext cx="0" cy="0"/>
          <a:chOff x="0" y="0"/>
          <a:chExt cx="0" cy="0"/>
        </a:xfrm>
      </p:grpSpPr>
      <p:sp>
        <p:nvSpPr>
          <p:cNvPr id="112" name="Google Shape;112;p26"/>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13" name="Google Shape;113;p26"/>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114" name="Google Shape;114;p2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5" name="Shape 115"/>
        <p:cNvGrpSpPr/>
        <p:nvPr/>
      </p:nvGrpSpPr>
      <p:grpSpPr>
        <a:xfrm>
          <a:off x="0" y="0"/>
          <a:ext cx="0" cy="0"/>
          <a:chOff x="0" y="0"/>
          <a:chExt cx="0" cy="0"/>
        </a:xfrm>
      </p:grpSpPr>
      <p:sp>
        <p:nvSpPr>
          <p:cNvPr id="116" name="Google Shape;116;p2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dark">
  <p:cSld name="Blank_White_3">
    <p:bg>
      <p:bgPr>
        <a:solidFill>
          <a:schemeClr val="dk1"/>
        </a:solidFill>
      </p:bgPr>
    </p:bg>
    <p:spTree>
      <p:nvGrpSpPr>
        <p:cNvPr id="117" name="Shape 117"/>
        <p:cNvGrpSpPr/>
        <p:nvPr/>
      </p:nvGrpSpPr>
      <p:grpSpPr>
        <a:xfrm>
          <a:off x="0" y="0"/>
          <a:ext cx="0" cy="0"/>
          <a:chOff x="0" y="0"/>
          <a:chExt cx="0" cy="0"/>
        </a:xfrm>
      </p:grpSpPr>
      <p:sp>
        <p:nvSpPr>
          <p:cNvPr id="118" name="Google Shape;118;p28"/>
          <p:cNvSpPr txBox="1"/>
          <p:nvPr/>
        </p:nvSpPr>
        <p:spPr>
          <a:xfrm>
            <a:off x="0" y="4851000"/>
            <a:ext cx="1671300" cy="276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600"/>
              <a:buFont typeface="Arial"/>
              <a:buNone/>
            </a:pPr>
            <a:r>
              <a:rPr b="0" i="1" lang="en" sz="600" u="none" cap="none" strike="noStrike">
                <a:solidFill>
                  <a:srgbClr val="585FA2"/>
                </a:solidFill>
                <a:latin typeface="Montserrat Medium"/>
                <a:ea typeface="Montserrat Medium"/>
                <a:cs typeface="Montserrat Medium"/>
                <a:sym typeface="Montserrat Medium"/>
              </a:rPr>
              <a:t>Proprietary and confidential</a:t>
            </a:r>
            <a:endParaRPr b="0" i="1" sz="600" u="none" cap="none" strike="noStrike">
              <a:solidFill>
                <a:srgbClr val="585FA2"/>
              </a:solidFill>
              <a:latin typeface="Montserrat Medium"/>
              <a:ea typeface="Montserrat Medium"/>
              <a:cs typeface="Montserrat Medium"/>
              <a:sym typeface="Montserrat Medium"/>
            </a:endParaRPr>
          </a:p>
        </p:txBody>
      </p:sp>
      <p:pic>
        <p:nvPicPr>
          <p:cNvPr id="119" name="Google Shape;119;p28"/>
          <p:cNvPicPr preferRelativeResize="0"/>
          <p:nvPr/>
        </p:nvPicPr>
        <p:blipFill rotWithShape="1">
          <a:blip r:embed="rId2">
            <a:alphaModFix/>
          </a:blip>
          <a:srcRect b="-12439" l="0" r="0" t="-12451"/>
          <a:stretch/>
        </p:blipFill>
        <p:spPr>
          <a:xfrm>
            <a:off x="8101275" y="4859793"/>
            <a:ext cx="918750" cy="195800"/>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kills Gradient">
  <p:cSld name="TITLE_AND_BODY_1">
    <p:bg>
      <p:bgPr>
        <a:gradFill>
          <a:gsLst>
            <a:gs pos="0">
              <a:schemeClr val="accent1"/>
            </a:gs>
            <a:gs pos="100000">
              <a:schemeClr val="accent2"/>
            </a:gs>
          </a:gsLst>
          <a:lin ang="0" scaled="0"/>
        </a:gradFill>
      </p:bgPr>
    </p:bg>
    <p:spTree>
      <p:nvGrpSpPr>
        <p:cNvPr id="120" name="Shape 120"/>
        <p:cNvGrpSpPr/>
        <p:nvPr/>
      </p:nvGrpSpPr>
      <p:grpSpPr>
        <a:xfrm>
          <a:off x="0" y="0"/>
          <a:ext cx="0" cy="0"/>
          <a:chOff x="0" y="0"/>
          <a:chExt cx="0" cy="0"/>
        </a:xfrm>
      </p:grpSpPr>
      <p:sp>
        <p:nvSpPr>
          <p:cNvPr id="121" name="Google Shape;121;p29"/>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x">
  <p:cSld name="Blank_White_3_2">
    <p:bg>
      <p:bgPr>
        <a:solidFill>
          <a:schemeClr val="dk1"/>
        </a:solidFill>
      </p:bgPr>
    </p:bg>
    <p:spTree>
      <p:nvGrpSpPr>
        <p:cNvPr id="122" name="Shape 122"/>
        <p:cNvGrpSpPr/>
        <p:nvPr/>
      </p:nvGrpSpPr>
      <p:grpSpPr>
        <a:xfrm>
          <a:off x="0" y="0"/>
          <a:ext cx="0" cy="0"/>
          <a:chOff x="0" y="0"/>
          <a:chExt cx="0" cy="0"/>
        </a:xfrm>
      </p:grpSpPr>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ro">
  <p:cSld name="Blank_Black_2">
    <p:bg>
      <p:bgPr>
        <a:solidFill>
          <a:schemeClr val="lt2"/>
        </a:solidFill>
      </p:bgPr>
    </p:bg>
    <p:spTree>
      <p:nvGrpSpPr>
        <p:cNvPr id="123" name="Shape 123"/>
        <p:cNvGrpSpPr/>
        <p:nvPr/>
      </p:nvGrpSpPr>
      <p:grpSpPr>
        <a:xfrm>
          <a:off x="0" y="0"/>
          <a:ext cx="0" cy="0"/>
          <a:chOff x="0" y="0"/>
          <a:chExt cx="0" cy="0"/>
        </a:xfrm>
      </p:grpSpPr>
      <p:sp>
        <p:nvSpPr>
          <p:cNvPr id="124" name="Google Shape;124;p31"/>
          <p:cNvSpPr txBox="1"/>
          <p:nvPr/>
        </p:nvSpPr>
        <p:spPr>
          <a:xfrm>
            <a:off x="0" y="4851000"/>
            <a:ext cx="1671300" cy="276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600"/>
              <a:buFont typeface="Arial"/>
              <a:buNone/>
            </a:pPr>
            <a:r>
              <a:rPr b="0" i="1" lang="en" sz="600" u="none" cap="none" strike="noStrike">
                <a:solidFill>
                  <a:srgbClr val="8E93C2"/>
                </a:solidFill>
                <a:latin typeface="Montserrat Medium"/>
                <a:ea typeface="Montserrat Medium"/>
                <a:cs typeface="Montserrat Medium"/>
                <a:sym typeface="Montserrat Medium"/>
              </a:rPr>
              <a:t>Proprietary and confidential</a:t>
            </a:r>
            <a:endParaRPr b="0" i="1" sz="600" u="none" cap="none" strike="noStrike">
              <a:solidFill>
                <a:srgbClr val="8E93C2"/>
              </a:solidFill>
              <a:latin typeface="Montserrat Medium"/>
              <a:ea typeface="Montserrat Medium"/>
              <a:cs typeface="Montserrat Medium"/>
              <a:sym typeface="Montserrat Medium"/>
            </a:endParaRPr>
          </a:p>
        </p:txBody>
      </p:sp>
      <p:pic>
        <p:nvPicPr>
          <p:cNvPr id="125" name="Google Shape;125;p31"/>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126" name="Google Shape;126;p31"/>
          <p:cNvSpPr txBox="1"/>
          <p:nvPr>
            <p:ph type="title"/>
          </p:nvPr>
        </p:nvSpPr>
        <p:spPr>
          <a:xfrm>
            <a:off x="440082" y="1961515"/>
            <a:ext cx="6603900" cy="760800"/>
          </a:xfrm>
          <a:prstGeom prst="rect">
            <a:avLst/>
          </a:prstGeom>
          <a:noFill/>
          <a:ln>
            <a:noFill/>
          </a:ln>
        </p:spPr>
        <p:txBody>
          <a:bodyPr anchorCtr="0" anchor="b" bIns="45700" lIns="91425" spcFirstLastPara="1" rIns="91425" wrap="square" tIns="45700">
            <a:noAutofit/>
          </a:bodyPr>
          <a:lstStyle>
            <a:lvl1pPr lvl="0" rtl="0" algn="l">
              <a:lnSpc>
                <a:spcPct val="90000"/>
              </a:lnSpc>
              <a:spcBef>
                <a:spcPts val="0"/>
              </a:spcBef>
              <a:spcAft>
                <a:spcPts val="0"/>
              </a:spcAft>
              <a:buSzPts val="5600"/>
              <a:buFont typeface="Montserrat ExtraBold"/>
              <a:buNone/>
              <a:defRPr b="1" sz="5600">
                <a:latin typeface="Montserrat ExtraBold"/>
                <a:ea typeface="Montserrat ExtraBold"/>
                <a:cs typeface="Montserrat ExtraBold"/>
                <a:sym typeface="Montserrat ExtraBold"/>
              </a:defRPr>
            </a:lvl1pPr>
            <a:lvl2pPr lvl="1" rtl="0" algn="l">
              <a:lnSpc>
                <a:spcPct val="100000"/>
              </a:lnSpc>
              <a:spcBef>
                <a:spcPts val="0"/>
              </a:spcBef>
              <a:spcAft>
                <a:spcPts val="0"/>
              </a:spcAft>
              <a:buClr>
                <a:schemeClr val="dk1"/>
              </a:buClr>
              <a:buSzPts val="1400"/>
              <a:buNone/>
              <a:defRPr>
                <a:solidFill>
                  <a:schemeClr val="dk1"/>
                </a:solidFill>
                <a:latin typeface="Montserrat"/>
                <a:ea typeface="Montserrat"/>
                <a:cs typeface="Montserrat"/>
                <a:sym typeface="Montserrat"/>
              </a:defRPr>
            </a:lvl2pPr>
            <a:lvl3pPr lvl="2" rtl="0" algn="l">
              <a:lnSpc>
                <a:spcPct val="100000"/>
              </a:lnSpc>
              <a:spcBef>
                <a:spcPts val="0"/>
              </a:spcBef>
              <a:spcAft>
                <a:spcPts val="0"/>
              </a:spcAft>
              <a:buClr>
                <a:schemeClr val="dk1"/>
              </a:buClr>
              <a:buSzPts val="1400"/>
              <a:buNone/>
              <a:defRPr>
                <a:solidFill>
                  <a:schemeClr val="dk1"/>
                </a:solidFill>
                <a:latin typeface="Montserrat"/>
                <a:ea typeface="Montserrat"/>
                <a:cs typeface="Montserrat"/>
                <a:sym typeface="Montserrat"/>
              </a:defRPr>
            </a:lvl3pPr>
            <a:lvl4pPr lvl="3" rtl="0" algn="l">
              <a:lnSpc>
                <a:spcPct val="100000"/>
              </a:lnSpc>
              <a:spcBef>
                <a:spcPts val="0"/>
              </a:spcBef>
              <a:spcAft>
                <a:spcPts val="0"/>
              </a:spcAft>
              <a:buClr>
                <a:schemeClr val="dk1"/>
              </a:buClr>
              <a:buSzPts val="1400"/>
              <a:buNone/>
              <a:defRPr>
                <a:solidFill>
                  <a:schemeClr val="dk1"/>
                </a:solidFill>
                <a:latin typeface="Montserrat"/>
                <a:ea typeface="Montserrat"/>
                <a:cs typeface="Montserrat"/>
                <a:sym typeface="Montserrat"/>
              </a:defRPr>
            </a:lvl4pPr>
            <a:lvl5pPr lvl="4" rtl="0" algn="l">
              <a:lnSpc>
                <a:spcPct val="100000"/>
              </a:lnSpc>
              <a:spcBef>
                <a:spcPts val="0"/>
              </a:spcBef>
              <a:spcAft>
                <a:spcPts val="0"/>
              </a:spcAft>
              <a:buClr>
                <a:schemeClr val="dk1"/>
              </a:buClr>
              <a:buSzPts val="1400"/>
              <a:buNone/>
              <a:defRPr>
                <a:solidFill>
                  <a:schemeClr val="dk1"/>
                </a:solidFill>
                <a:latin typeface="Montserrat"/>
                <a:ea typeface="Montserrat"/>
                <a:cs typeface="Montserrat"/>
                <a:sym typeface="Montserrat"/>
              </a:defRPr>
            </a:lvl5pPr>
            <a:lvl6pPr lvl="5" rtl="0" algn="l">
              <a:lnSpc>
                <a:spcPct val="100000"/>
              </a:lnSpc>
              <a:spcBef>
                <a:spcPts val="0"/>
              </a:spcBef>
              <a:spcAft>
                <a:spcPts val="0"/>
              </a:spcAft>
              <a:buClr>
                <a:schemeClr val="dk1"/>
              </a:buClr>
              <a:buSzPts val="1400"/>
              <a:buNone/>
              <a:defRPr>
                <a:solidFill>
                  <a:schemeClr val="dk1"/>
                </a:solidFill>
                <a:latin typeface="Montserrat"/>
                <a:ea typeface="Montserrat"/>
                <a:cs typeface="Montserrat"/>
                <a:sym typeface="Montserrat"/>
              </a:defRPr>
            </a:lvl6pPr>
            <a:lvl7pPr lvl="6" rtl="0" algn="l">
              <a:lnSpc>
                <a:spcPct val="100000"/>
              </a:lnSpc>
              <a:spcBef>
                <a:spcPts val="0"/>
              </a:spcBef>
              <a:spcAft>
                <a:spcPts val="0"/>
              </a:spcAft>
              <a:buClr>
                <a:schemeClr val="dk1"/>
              </a:buClr>
              <a:buSzPts val="1400"/>
              <a:buNone/>
              <a:defRPr>
                <a:solidFill>
                  <a:schemeClr val="dk1"/>
                </a:solidFill>
                <a:latin typeface="Montserrat"/>
                <a:ea typeface="Montserrat"/>
                <a:cs typeface="Montserrat"/>
                <a:sym typeface="Montserrat"/>
              </a:defRPr>
            </a:lvl7pPr>
            <a:lvl8pPr lvl="7" rtl="0" algn="l">
              <a:lnSpc>
                <a:spcPct val="100000"/>
              </a:lnSpc>
              <a:spcBef>
                <a:spcPts val="0"/>
              </a:spcBef>
              <a:spcAft>
                <a:spcPts val="0"/>
              </a:spcAft>
              <a:buClr>
                <a:schemeClr val="dk1"/>
              </a:buClr>
              <a:buSzPts val="1400"/>
              <a:buNone/>
              <a:defRPr>
                <a:solidFill>
                  <a:schemeClr val="dk1"/>
                </a:solidFill>
                <a:latin typeface="Montserrat"/>
                <a:ea typeface="Montserrat"/>
                <a:cs typeface="Montserrat"/>
                <a:sym typeface="Montserrat"/>
              </a:defRPr>
            </a:lvl8pPr>
            <a:lvl9pPr lvl="8" rtl="0" algn="l">
              <a:lnSpc>
                <a:spcPct val="100000"/>
              </a:lnSpc>
              <a:spcBef>
                <a:spcPts val="0"/>
              </a:spcBef>
              <a:spcAft>
                <a:spcPts val="0"/>
              </a:spcAft>
              <a:buClr>
                <a:schemeClr val="dk1"/>
              </a:buClr>
              <a:buSzPts val="1400"/>
              <a:buNone/>
              <a:defRPr>
                <a:solidFill>
                  <a:schemeClr val="dk1"/>
                </a:solidFill>
                <a:latin typeface="Montserrat"/>
                <a:ea typeface="Montserrat"/>
                <a:cs typeface="Montserrat"/>
                <a:sym typeface="Montserrat"/>
              </a:defRPr>
            </a:lvl9pPr>
          </a:lstStyle>
          <a:p/>
        </p:txBody>
      </p:sp>
      <p:sp>
        <p:nvSpPr>
          <p:cNvPr id="127" name="Google Shape;127;p31"/>
          <p:cNvSpPr txBox="1"/>
          <p:nvPr>
            <p:ph idx="1" type="subTitle"/>
          </p:nvPr>
        </p:nvSpPr>
        <p:spPr>
          <a:xfrm>
            <a:off x="491123" y="2762089"/>
            <a:ext cx="4656900" cy="391200"/>
          </a:xfrm>
          <a:prstGeom prst="rect">
            <a:avLst/>
          </a:prstGeom>
          <a:noFill/>
          <a:ln>
            <a:noFill/>
          </a:ln>
        </p:spPr>
        <p:txBody>
          <a:bodyPr anchorCtr="0" anchor="t" bIns="45700" lIns="91425" spcFirstLastPara="1" rIns="91425" wrap="square" tIns="45700">
            <a:normAutofit/>
          </a:bodyPr>
          <a:lstStyle>
            <a:lvl1pPr lvl="0" rtl="0" algn="l">
              <a:lnSpc>
                <a:spcPct val="90000"/>
              </a:lnSpc>
              <a:spcBef>
                <a:spcPts val="1000"/>
              </a:spcBef>
              <a:spcAft>
                <a:spcPts val="0"/>
              </a:spcAft>
              <a:buSzPts val="1400"/>
              <a:buFont typeface="Montserrat SemiBold"/>
              <a:buNone/>
              <a:defRPr sz="1400">
                <a:latin typeface="Montserrat SemiBold"/>
                <a:ea typeface="Montserrat SemiBold"/>
                <a:cs typeface="Montserrat SemiBold"/>
                <a:sym typeface="Montserrat SemiBold"/>
              </a:defRPr>
            </a:lvl1pPr>
            <a:lvl2pPr lvl="1" rtl="0" algn="l">
              <a:lnSpc>
                <a:spcPct val="90000"/>
              </a:lnSpc>
              <a:spcBef>
                <a:spcPts val="500"/>
              </a:spcBef>
              <a:spcAft>
                <a:spcPts val="0"/>
              </a:spcAft>
              <a:buSzPts val="1600"/>
              <a:buNone/>
              <a:defRPr/>
            </a:lvl2pPr>
            <a:lvl3pPr lvl="2" rtl="0" algn="l">
              <a:lnSpc>
                <a:spcPct val="90000"/>
              </a:lnSpc>
              <a:spcBef>
                <a:spcPts val="500"/>
              </a:spcBef>
              <a:spcAft>
                <a:spcPts val="0"/>
              </a:spcAft>
              <a:buSzPts val="1400"/>
              <a:buNone/>
              <a:defRPr/>
            </a:lvl3pPr>
            <a:lvl4pPr lvl="3" rtl="0" algn="l">
              <a:lnSpc>
                <a:spcPct val="90000"/>
              </a:lnSpc>
              <a:spcBef>
                <a:spcPts val="500"/>
              </a:spcBef>
              <a:spcAft>
                <a:spcPts val="0"/>
              </a:spcAft>
              <a:buSzPts val="1200"/>
              <a:buNone/>
              <a:defRPr/>
            </a:lvl4pPr>
            <a:lvl5pPr lvl="4" rtl="0" algn="l">
              <a:lnSpc>
                <a:spcPct val="90000"/>
              </a:lnSpc>
              <a:spcBef>
                <a:spcPts val="500"/>
              </a:spcBef>
              <a:spcAft>
                <a:spcPts val="0"/>
              </a:spcAft>
              <a:buSzPts val="1200"/>
              <a:buNone/>
              <a:defRPr/>
            </a:lvl5pPr>
            <a:lvl6pPr lvl="5" rtl="0" algn="l">
              <a:lnSpc>
                <a:spcPct val="90000"/>
              </a:lnSpc>
              <a:spcBef>
                <a:spcPts val="500"/>
              </a:spcBef>
              <a:spcAft>
                <a:spcPts val="0"/>
              </a:spcAft>
              <a:buSzPts val="1800"/>
              <a:buNone/>
              <a:defRPr/>
            </a:lvl6pPr>
            <a:lvl7pPr lvl="6" rtl="0" algn="l">
              <a:lnSpc>
                <a:spcPct val="90000"/>
              </a:lnSpc>
              <a:spcBef>
                <a:spcPts val="500"/>
              </a:spcBef>
              <a:spcAft>
                <a:spcPts val="0"/>
              </a:spcAft>
              <a:buSzPts val="1800"/>
              <a:buNone/>
              <a:defRPr/>
            </a:lvl7pPr>
            <a:lvl8pPr lvl="7" rtl="0" algn="l">
              <a:lnSpc>
                <a:spcPct val="90000"/>
              </a:lnSpc>
              <a:spcBef>
                <a:spcPts val="500"/>
              </a:spcBef>
              <a:spcAft>
                <a:spcPts val="0"/>
              </a:spcAft>
              <a:buSzPts val="1800"/>
              <a:buNone/>
              <a:defRPr/>
            </a:lvl8pPr>
            <a:lvl9pPr lvl="8" rtl="0" algn="l">
              <a:lnSpc>
                <a:spcPct val="90000"/>
              </a:lnSpc>
              <a:spcBef>
                <a:spcPts val="500"/>
              </a:spcBef>
              <a:spcAft>
                <a:spcPts val="0"/>
              </a:spcAft>
              <a:buSzPts val="1800"/>
              <a:buNone/>
              <a:defRPr/>
            </a:lvl9pPr>
          </a:lstStyle>
          <a:p/>
        </p:txBody>
      </p:sp>
      <p:sp>
        <p:nvSpPr>
          <p:cNvPr id="128" name="Google Shape;128;p31"/>
          <p:cNvSpPr/>
          <p:nvPr/>
        </p:nvSpPr>
        <p:spPr>
          <a:xfrm>
            <a:off x="541075" y="3523425"/>
            <a:ext cx="1066800" cy="1066800"/>
          </a:xfrm>
          <a:prstGeom prst="ellipse">
            <a:avLst/>
          </a:prstGeom>
          <a:solidFill>
            <a:srgbClr val="B1B5D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 name="Google Shape;129;p31"/>
          <p:cNvSpPr txBox="1"/>
          <p:nvPr/>
        </p:nvSpPr>
        <p:spPr>
          <a:xfrm>
            <a:off x="797376" y="3733575"/>
            <a:ext cx="641700" cy="646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393B6B"/>
                </a:solidFill>
                <a:latin typeface="Montserrat"/>
                <a:ea typeface="Montserrat"/>
                <a:cs typeface="Montserrat"/>
                <a:sym typeface="Montserrat"/>
              </a:rPr>
              <a:t>Insert </a:t>
            </a:r>
            <a:endParaRPr b="0" i="0" sz="1000" u="none" cap="none" strike="noStrike">
              <a:solidFill>
                <a:srgbClr val="393B6B"/>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393B6B"/>
                </a:solidFill>
                <a:latin typeface="Montserrat"/>
                <a:ea typeface="Montserrat"/>
                <a:cs typeface="Montserrat"/>
                <a:sym typeface="Montserrat"/>
              </a:rPr>
              <a:t>photo </a:t>
            </a:r>
            <a:endParaRPr b="0" i="0" sz="1000" u="none" cap="none" strike="noStrike">
              <a:solidFill>
                <a:srgbClr val="393B6B"/>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393B6B"/>
                </a:solidFill>
                <a:latin typeface="Montserrat"/>
                <a:ea typeface="Montserrat"/>
                <a:cs typeface="Montserrat"/>
                <a:sym typeface="Montserrat"/>
              </a:rPr>
              <a:t>here</a:t>
            </a:r>
            <a:endParaRPr b="0" i="0" sz="1000" u="none" cap="none" strike="noStrike">
              <a:solidFill>
                <a:srgbClr val="393B6B"/>
              </a:solidFill>
              <a:latin typeface="Montserrat"/>
              <a:ea typeface="Montserrat"/>
              <a:cs typeface="Montserrat"/>
              <a:sym typeface="Montserrat"/>
            </a:endParaRPr>
          </a:p>
        </p:txBody>
      </p:sp>
      <p:pic>
        <p:nvPicPr>
          <p:cNvPr id="130" name="Google Shape;130;p31"/>
          <p:cNvPicPr preferRelativeResize="0"/>
          <p:nvPr/>
        </p:nvPicPr>
        <p:blipFill rotWithShape="1">
          <a:blip r:embed="rId3">
            <a:alphaModFix/>
          </a:blip>
          <a:srcRect b="-12439" l="0" r="0" t="-12451"/>
          <a:stretch/>
        </p:blipFill>
        <p:spPr>
          <a:xfrm>
            <a:off x="8101275" y="4859793"/>
            <a:ext cx="918750" cy="19580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4">
  <p:cSld name="Content_2_Columns_Pink_2">
    <p:bg>
      <p:bgPr>
        <a:solidFill>
          <a:schemeClr val="lt2"/>
        </a:solidFill>
      </p:bgPr>
    </p:bg>
    <p:spTree>
      <p:nvGrpSpPr>
        <p:cNvPr id="131" name="Shape 131"/>
        <p:cNvGrpSpPr/>
        <p:nvPr/>
      </p:nvGrpSpPr>
      <p:grpSpPr>
        <a:xfrm>
          <a:off x="0" y="0"/>
          <a:ext cx="0" cy="0"/>
          <a:chOff x="0" y="0"/>
          <a:chExt cx="0" cy="0"/>
        </a:xfrm>
      </p:grpSpPr>
      <p:pic>
        <p:nvPicPr>
          <p:cNvPr id="132" name="Google Shape;132;p32"/>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133" name="Google Shape;133;p32"/>
          <p:cNvSpPr txBox="1"/>
          <p:nvPr>
            <p:ph idx="1" type="body"/>
          </p:nvPr>
        </p:nvSpPr>
        <p:spPr>
          <a:xfrm>
            <a:off x="913200" y="1342525"/>
            <a:ext cx="7289100" cy="3123000"/>
          </a:xfrm>
          <a:prstGeom prst="rect">
            <a:avLst/>
          </a:prstGeom>
          <a:noFill/>
          <a:ln>
            <a:noFill/>
          </a:ln>
        </p:spPr>
        <p:txBody>
          <a:bodyPr anchorCtr="0" anchor="t" bIns="45700" lIns="91425" spcFirstLastPara="1" rIns="91425" wrap="square" tIns="45700">
            <a:noAutofit/>
          </a:bodyPr>
          <a:lstStyle>
            <a:lvl1pPr indent="-342900" lvl="0" marL="457200" rtl="0" algn="l">
              <a:lnSpc>
                <a:spcPct val="90000"/>
              </a:lnSpc>
              <a:spcBef>
                <a:spcPts val="1000"/>
              </a:spcBef>
              <a:spcAft>
                <a:spcPts val="0"/>
              </a:spcAft>
              <a:buClr>
                <a:schemeClr val="dk2"/>
              </a:buClr>
              <a:buSzPts val="1800"/>
              <a:buChar char="•"/>
              <a:defRPr sz="1800">
                <a:solidFill>
                  <a:schemeClr val="dk2"/>
                </a:solidFill>
                <a:latin typeface="Montserrat"/>
                <a:ea typeface="Montserrat"/>
                <a:cs typeface="Montserrat"/>
                <a:sym typeface="Montserrat"/>
              </a:defRPr>
            </a:lvl1pPr>
            <a:lvl2pPr indent="-330200" lvl="1" marL="914400" rtl="0" algn="l">
              <a:lnSpc>
                <a:spcPct val="90000"/>
              </a:lnSpc>
              <a:spcBef>
                <a:spcPts val="500"/>
              </a:spcBef>
              <a:spcAft>
                <a:spcPts val="0"/>
              </a:spcAft>
              <a:buClr>
                <a:schemeClr val="dk2"/>
              </a:buClr>
              <a:buSzPts val="1600"/>
              <a:buChar char="◦"/>
              <a:defRPr sz="1600">
                <a:solidFill>
                  <a:schemeClr val="dk2"/>
                </a:solidFill>
                <a:latin typeface="Montserrat"/>
                <a:ea typeface="Montserrat"/>
                <a:cs typeface="Montserrat"/>
                <a:sym typeface="Montserrat"/>
              </a:defRPr>
            </a:lvl2pPr>
            <a:lvl3pPr indent="-317500" lvl="2" marL="1371600" rtl="0" algn="l">
              <a:lnSpc>
                <a:spcPct val="90000"/>
              </a:lnSpc>
              <a:spcBef>
                <a:spcPts val="500"/>
              </a:spcBef>
              <a:spcAft>
                <a:spcPts val="0"/>
              </a:spcAft>
              <a:buClr>
                <a:schemeClr val="dk2"/>
              </a:buClr>
              <a:buSzPts val="1400"/>
              <a:buChar char="▪"/>
              <a:defRPr sz="1400">
                <a:solidFill>
                  <a:schemeClr val="dk2"/>
                </a:solidFill>
                <a:latin typeface="Montserrat"/>
                <a:ea typeface="Montserrat"/>
                <a:cs typeface="Montserrat"/>
                <a:sym typeface="Montserrat"/>
              </a:defRPr>
            </a:lvl3pPr>
            <a:lvl4pPr indent="-304800" lvl="3" marL="1828800" rtl="0" algn="l">
              <a:lnSpc>
                <a:spcPct val="90000"/>
              </a:lnSpc>
              <a:spcBef>
                <a:spcPts val="500"/>
              </a:spcBef>
              <a:spcAft>
                <a:spcPts val="0"/>
              </a:spcAft>
              <a:buClr>
                <a:schemeClr val="dk2"/>
              </a:buClr>
              <a:buSzPts val="1200"/>
              <a:buChar char="▫"/>
              <a:defRPr sz="1200">
                <a:solidFill>
                  <a:schemeClr val="dk2"/>
                </a:solidFill>
                <a:latin typeface="Montserrat"/>
                <a:ea typeface="Montserrat"/>
                <a:cs typeface="Montserrat"/>
                <a:sym typeface="Montserrat"/>
              </a:defRPr>
            </a:lvl4pPr>
            <a:lvl5pPr indent="-304800" lvl="4" marL="2286000" rtl="0" algn="l">
              <a:lnSpc>
                <a:spcPct val="90000"/>
              </a:lnSpc>
              <a:spcBef>
                <a:spcPts val="500"/>
              </a:spcBef>
              <a:spcAft>
                <a:spcPts val="0"/>
              </a:spcAft>
              <a:buClr>
                <a:schemeClr val="dk2"/>
              </a:buClr>
              <a:buSzPts val="1200"/>
              <a:buChar char="•"/>
              <a:defRPr sz="1200">
                <a:solidFill>
                  <a:schemeClr val="dk2"/>
                </a:solidFill>
                <a:latin typeface="Montserrat"/>
                <a:ea typeface="Montserrat"/>
                <a:cs typeface="Montserrat"/>
                <a:sym typeface="Montserrat"/>
              </a:defRPr>
            </a:lvl5pPr>
            <a:lvl6pPr indent="-342900" lvl="5" marL="2743200" rtl="0" algn="l">
              <a:lnSpc>
                <a:spcPct val="90000"/>
              </a:lnSpc>
              <a:spcBef>
                <a:spcPts val="500"/>
              </a:spcBef>
              <a:spcAft>
                <a:spcPts val="0"/>
              </a:spcAft>
              <a:buClr>
                <a:schemeClr val="dk2"/>
              </a:buClr>
              <a:buSzPts val="1800"/>
              <a:buChar char="•"/>
              <a:defRPr>
                <a:solidFill>
                  <a:schemeClr val="dk2"/>
                </a:solidFill>
              </a:defRPr>
            </a:lvl6pPr>
            <a:lvl7pPr indent="-342900" lvl="6" marL="3200400" rtl="0" algn="l">
              <a:lnSpc>
                <a:spcPct val="90000"/>
              </a:lnSpc>
              <a:spcBef>
                <a:spcPts val="500"/>
              </a:spcBef>
              <a:spcAft>
                <a:spcPts val="0"/>
              </a:spcAft>
              <a:buClr>
                <a:schemeClr val="dk2"/>
              </a:buClr>
              <a:buSzPts val="1800"/>
              <a:buChar char="•"/>
              <a:defRPr>
                <a:solidFill>
                  <a:schemeClr val="dk2"/>
                </a:solidFill>
              </a:defRPr>
            </a:lvl7pPr>
            <a:lvl8pPr indent="-342900" lvl="7" marL="3657600" rtl="0" algn="l">
              <a:lnSpc>
                <a:spcPct val="90000"/>
              </a:lnSpc>
              <a:spcBef>
                <a:spcPts val="500"/>
              </a:spcBef>
              <a:spcAft>
                <a:spcPts val="0"/>
              </a:spcAft>
              <a:buClr>
                <a:schemeClr val="dk2"/>
              </a:buClr>
              <a:buSzPts val="1800"/>
              <a:buChar char="•"/>
              <a:defRPr>
                <a:solidFill>
                  <a:schemeClr val="dk2"/>
                </a:solidFill>
              </a:defRPr>
            </a:lvl8pPr>
            <a:lvl9pPr indent="-342900" lvl="8" marL="4114800" rtl="0" algn="l">
              <a:lnSpc>
                <a:spcPct val="90000"/>
              </a:lnSpc>
              <a:spcBef>
                <a:spcPts val="500"/>
              </a:spcBef>
              <a:spcAft>
                <a:spcPts val="0"/>
              </a:spcAft>
              <a:buClr>
                <a:schemeClr val="dk2"/>
              </a:buClr>
              <a:buSzPts val="1800"/>
              <a:buChar char="•"/>
              <a:defRPr>
                <a:solidFill>
                  <a:schemeClr val="dk2"/>
                </a:solidFill>
              </a:defRPr>
            </a:lvl9pPr>
          </a:lstStyle>
          <a:p/>
        </p:txBody>
      </p:sp>
      <p:sp>
        <p:nvSpPr>
          <p:cNvPr id="134" name="Google Shape;134;p32"/>
          <p:cNvSpPr txBox="1"/>
          <p:nvPr>
            <p:ph type="title"/>
          </p:nvPr>
        </p:nvSpPr>
        <p:spPr>
          <a:xfrm>
            <a:off x="795241" y="336681"/>
            <a:ext cx="7886700" cy="5232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500"/>
              <a:buFont typeface="Montserrat ExtraBold"/>
              <a:buNone/>
              <a:defRPr b="1" sz="2500">
                <a:latin typeface="Montserrat ExtraBold"/>
                <a:ea typeface="Montserrat ExtraBold"/>
                <a:cs typeface="Montserrat ExtraBold"/>
                <a:sym typeface="Montserrat ExtraBold"/>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35" name="Google Shape;135;p32"/>
          <p:cNvSpPr txBox="1"/>
          <p:nvPr/>
        </p:nvSpPr>
        <p:spPr>
          <a:xfrm>
            <a:off x="0" y="4851000"/>
            <a:ext cx="1671300" cy="276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600"/>
              <a:buFont typeface="Arial"/>
              <a:buNone/>
            </a:pPr>
            <a:r>
              <a:rPr b="0" i="1" lang="en" sz="600" u="none" cap="none" strike="noStrike">
                <a:solidFill>
                  <a:srgbClr val="8E93C2"/>
                </a:solidFill>
                <a:latin typeface="Montserrat Medium"/>
                <a:ea typeface="Montserrat Medium"/>
                <a:cs typeface="Montserrat Medium"/>
                <a:sym typeface="Montserrat Medium"/>
              </a:rPr>
              <a:t>Proprietary and confidential</a:t>
            </a:r>
            <a:endParaRPr b="0" i="1" sz="600" u="none" cap="none" strike="noStrike">
              <a:solidFill>
                <a:srgbClr val="8E93C2"/>
              </a:solidFill>
              <a:latin typeface="Montserrat Medium"/>
              <a:ea typeface="Montserrat Medium"/>
              <a:cs typeface="Montserrat Medium"/>
              <a:sym typeface="Montserrat Medium"/>
            </a:endParaRPr>
          </a:p>
        </p:txBody>
      </p:sp>
      <p:pic>
        <p:nvPicPr>
          <p:cNvPr id="136" name="Google Shape;136;p32"/>
          <p:cNvPicPr preferRelativeResize="0"/>
          <p:nvPr/>
        </p:nvPicPr>
        <p:blipFill rotWithShape="1">
          <a:blip r:embed="rId3">
            <a:alphaModFix/>
          </a:blip>
          <a:srcRect b="-12439" l="0" r="0" t="-12451"/>
          <a:stretch/>
        </p:blipFill>
        <p:spPr>
          <a:xfrm>
            <a:off x="8101275" y="4859793"/>
            <a:ext cx="918750" cy="195800"/>
          </a:xfrm>
          <a:prstGeom prst="rect">
            <a:avLst/>
          </a:prstGeom>
          <a:noFill/>
          <a:ln>
            <a:noFill/>
          </a:ln>
        </p:spPr>
      </p:pic>
      <p:sp>
        <p:nvSpPr>
          <p:cNvPr id="137" name="Google Shape;137;p32"/>
          <p:cNvSpPr/>
          <p:nvPr/>
        </p:nvSpPr>
        <p:spPr>
          <a:xfrm rot="5400000">
            <a:off x="177750" y="219225"/>
            <a:ext cx="402600" cy="758100"/>
          </a:xfrm>
          <a:prstGeom prst="round2SameRect">
            <a:avLst>
              <a:gd fmla="val 50000" name="adj1"/>
              <a:gd fmla="val 0" name="adj2"/>
            </a:avLst>
          </a:prstGeom>
          <a:gradFill>
            <a:gsLst>
              <a:gs pos="0">
                <a:schemeClr val="accent1"/>
              </a:gs>
              <a:gs pos="100000">
                <a:schemeClr val="accen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4-dark">
  <p:cSld name="Content_2_Columns_Pink_2_1">
    <p:bg>
      <p:bgPr>
        <a:solidFill>
          <a:schemeClr val="dk1"/>
        </a:solidFill>
      </p:bgPr>
    </p:bg>
    <p:spTree>
      <p:nvGrpSpPr>
        <p:cNvPr id="138" name="Shape 138"/>
        <p:cNvGrpSpPr/>
        <p:nvPr/>
      </p:nvGrpSpPr>
      <p:grpSpPr>
        <a:xfrm>
          <a:off x="0" y="0"/>
          <a:ext cx="0" cy="0"/>
          <a:chOff x="0" y="0"/>
          <a:chExt cx="0" cy="0"/>
        </a:xfrm>
      </p:grpSpPr>
      <p:pic>
        <p:nvPicPr>
          <p:cNvPr id="139" name="Google Shape;139;p33"/>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140" name="Google Shape;140;p33"/>
          <p:cNvSpPr txBox="1"/>
          <p:nvPr>
            <p:ph idx="1" type="body"/>
          </p:nvPr>
        </p:nvSpPr>
        <p:spPr>
          <a:xfrm>
            <a:off x="913200" y="1342525"/>
            <a:ext cx="7289100" cy="3123000"/>
          </a:xfrm>
          <a:prstGeom prst="rect">
            <a:avLst/>
          </a:prstGeom>
          <a:noFill/>
          <a:ln>
            <a:noFill/>
          </a:ln>
        </p:spPr>
        <p:txBody>
          <a:bodyPr anchorCtr="0" anchor="t" bIns="45700" lIns="91425" spcFirstLastPara="1" rIns="91425" wrap="square" tIns="45700">
            <a:noAutofit/>
          </a:bodyPr>
          <a:lstStyle>
            <a:lvl1pPr indent="-342900" lvl="0" marL="457200" rtl="0" algn="l">
              <a:lnSpc>
                <a:spcPct val="90000"/>
              </a:lnSpc>
              <a:spcBef>
                <a:spcPts val="1000"/>
              </a:spcBef>
              <a:spcAft>
                <a:spcPts val="0"/>
              </a:spcAft>
              <a:buClr>
                <a:schemeClr val="lt1"/>
              </a:buClr>
              <a:buSzPts val="1800"/>
              <a:buChar char="•"/>
              <a:defRPr sz="1800">
                <a:solidFill>
                  <a:schemeClr val="lt1"/>
                </a:solidFill>
                <a:latin typeface="Montserrat"/>
                <a:ea typeface="Montserrat"/>
                <a:cs typeface="Montserrat"/>
                <a:sym typeface="Montserrat"/>
              </a:defRPr>
            </a:lvl1pPr>
            <a:lvl2pPr indent="-330200" lvl="1" marL="914400" rtl="0" algn="l">
              <a:lnSpc>
                <a:spcPct val="90000"/>
              </a:lnSpc>
              <a:spcBef>
                <a:spcPts val="500"/>
              </a:spcBef>
              <a:spcAft>
                <a:spcPts val="0"/>
              </a:spcAft>
              <a:buClr>
                <a:schemeClr val="lt1"/>
              </a:buClr>
              <a:buSzPts val="1600"/>
              <a:buChar char="◦"/>
              <a:defRPr sz="1600">
                <a:solidFill>
                  <a:schemeClr val="lt1"/>
                </a:solidFill>
                <a:latin typeface="Montserrat"/>
                <a:ea typeface="Montserrat"/>
                <a:cs typeface="Montserrat"/>
                <a:sym typeface="Montserrat"/>
              </a:defRPr>
            </a:lvl2pPr>
            <a:lvl3pPr indent="-317500" lvl="2" marL="1371600" rtl="0" algn="l">
              <a:lnSpc>
                <a:spcPct val="90000"/>
              </a:lnSpc>
              <a:spcBef>
                <a:spcPts val="500"/>
              </a:spcBef>
              <a:spcAft>
                <a:spcPts val="0"/>
              </a:spcAft>
              <a:buClr>
                <a:schemeClr val="lt1"/>
              </a:buClr>
              <a:buSzPts val="1400"/>
              <a:buChar char="▪"/>
              <a:defRPr sz="1400">
                <a:solidFill>
                  <a:schemeClr val="lt1"/>
                </a:solidFill>
                <a:latin typeface="Montserrat"/>
                <a:ea typeface="Montserrat"/>
                <a:cs typeface="Montserrat"/>
                <a:sym typeface="Montserrat"/>
              </a:defRPr>
            </a:lvl3pPr>
            <a:lvl4pPr indent="-304800" lvl="3" marL="1828800" rtl="0" algn="l">
              <a:lnSpc>
                <a:spcPct val="90000"/>
              </a:lnSpc>
              <a:spcBef>
                <a:spcPts val="500"/>
              </a:spcBef>
              <a:spcAft>
                <a:spcPts val="0"/>
              </a:spcAft>
              <a:buClr>
                <a:schemeClr val="lt1"/>
              </a:buClr>
              <a:buSzPts val="1200"/>
              <a:buChar char="▫"/>
              <a:defRPr sz="1200">
                <a:solidFill>
                  <a:schemeClr val="lt1"/>
                </a:solidFill>
                <a:latin typeface="Montserrat"/>
                <a:ea typeface="Montserrat"/>
                <a:cs typeface="Montserrat"/>
                <a:sym typeface="Montserrat"/>
              </a:defRPr>
            </a:lvl4pPr>
            <a:lvl5pPr indent="-304800" lvl="4" marL="2286000" rtl="0" algn="l">
              <a:lnSpc>
                <a:spcPct val="90000"/>
              </a:lnSpc>
              <a:spcBef>
                <a:spcPts val="500"/>
              </a:spcBef>
              <a:spcAft>
                <a:spcPts val="0"/>
              </a:spcAft>
              <a:buClr>
                <a:schemeClr val="lt1"/>
              </a:buClr>
              <a:buSzPts val="1200"/>
              <a:buChar char="•"/>
              <a:defRPr sz="1200">
                <a:solidFill>
                  <a:schemeClr val="lt1"/>
                </a:solidFill>
                <a:latin typeface="Montserrat"/>
                <a:ea typeface="Montserrat"/>
                <a:cs typeface="Montserrat"/>
                <a:sym typeface="Montserrat"/>
              </a:defRPr>
            </a:lvl5pPr>
            <a:lvl6pPr indent="-342900" lvl="5" marL="2743200" rtl="0" algn="l">
              <a:lnSpc>
                <a:spcPct val="90000"/>
              </a:lnSpc>
              <a:spcBef>
                <a:spcPts val="500"/>
              </a:spcBef>
              <a:spcAft>
                <a:spcPts val="0"/>
              </a:spcAft>
              <a:buClr>
                <a:schemeClr val="lt1"/>
              </a:buClr>
              <a:buSzPts val="1800"/>
              <a:buChar char="•"/>
              <a:defRPr>
                <a:solidFill>
                  <a:schemeClr val="lt1"/>
                </a:solidFill>
              </a:defRPr>
            </a:lvl6pPr>
            <a:lvl7pPr indent="-342900" lvl="6" marL="3200400" rtl="0" algn="l">
              <a:lnSpc>
                <a:spcPct val="90000"/>
              </a:lnSpc>
              <a:spcBef>
                <a:spcPts val="500"/>
              </a:spcBef>
              <a:spcAft>
                <a:spcPts val="0"/>
              </a:spcAft>
              <a:buClr>
                <a:schemeClr val="lt1"/>
              </a:buClr>
              <a:buSzPts val="1800"/>
              <a:buChar char="•"/>
              <a:defRPr>
                <a:solidFill>
                  <a:schemeClr val="lt1"/>
                </a:solidFill>
              </a:defRPr>
            </a:lvl7pPr>
            <a:lvl8pPr indent="-342900" lvl="7" marL="3657600" rtl="0" algn="l">
              <a:lnSpc>
                <a:spcPct val="90000"/>
              </a:lnSpc>
              <a:spcBef>
                <a:spcPts val="500"/>
              </a:spcBef>
              <a:spcAft>
                <a:spcPts val="0"/>
              </a:spcAft>
              <a:buClr>
                <a:schemeClr val="lt1"/>
              </a:buClr>
              <a:buSzPts val="1800"/>
              <a:buChar char="•"/>
              <a:defRPr>
                <a:solidFill>
                  <a:schemeClr val="lt1"/>
                </a:solidFill>
              </a:defRPr>
            </a:lvl8pPr>
            <a:lvl9pPr indent="-342900" lvl="8" marL="4114800" rtl="0" algn="l">
              <a:lnSpc>
                <a:spcPct val="90000"/>
              </a:lnSpc>
              <a:spcBef>
                <a:spcPts val="500"/>
              </a:spcBef>
              <a:spcAft>
                <a:spcPts val="0"/>
              </a:spcAft>
              <a:buClr>
                <a:schemeClr val="lt1"/>
              </a:buClr>
              <a:buSzPts val="1800"/>
              <a:buChar char="•"/>
              <a:defRPr>
                <a:solidFill>
                  <a:schemeClr val="lt1"/>
                </a:solidFill>
              </a:defRPr>
            </a:lvl9pPr>
          </a:lstStyle>
          <a:p/>
        </p:txBody>
      </p:sp>
      <p:sp>
        <p:nvSpPr>
          <p:cNvPr id="141" name="Google Shape;141;p33"/>
          <p:cNvSpPr txBox="1"/>
          <p:nvPr>
            <p:ph type="title"/>
          </p:nvPr>
        </p:nvSpPr>
        <p:spPr>
          <a:xfrm>
            <a:off x="795241" y="336681"/>
            <a:ext cx="7886700" cy="5232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Clr>
                <a:schemeClr val="lt1"/>
              </a:buClr>
              <a:buSzPts val="2500"/>
              <a:buFont typeface="Montserrat ExtraBold"/>
              <a:buNone/>
              <a:defRPr b="1" sz="2500">
                <a:solidFill>
                  <a:schemeClr val="lt1"/>
                </a:solidFill>
                <a:latin typeface="Montserrat ExtraBold"/>
                <a:ea typeface="Montserrat ExtraBold"/>
                <a:cs typeface="Montserrat ExtraBold"/>
                <a:sym typeface="Montserrat ExtraBold"/>
              </a:defRPr>
            </a:lvl1pPr>
            <a:lvl2pPr lvl="1" rtl="0" algn="l">
              <a:lnSpc>
                <a:spcPct val="100000"/>
              </a:lnSpc>
              <a:spcBef>
                <a:spcPts val="0"/>
              </a:spcBef>
              <a:spcAft>
                <a:spcPts val="0"/>
              </a:spcAft>
              <a:buClr>
                <a:schemeClr val="lt1"/>
              </a:buClr>
              <a:buSzPts val="1400"/>
              <a:buNone/>
              <a:defRPr>
                <a:solidFill>
                  <a:schemeClr val="lt1"/>
                </a:solidFill>
              </a:defRPr>
            </a:lvl2pPr>
            <a:lvl3pPr lvl="2" rtl="0" algn="l">
              <a:lnSpc>
                <a:spcPct val="100000"/>
              </a:lnSpc>
              <a:spcBef>
                <a:spcPts val="0"/>
              </a:spcBef>
              <a:spcAft>
                <a:spcPts val="0"/>
              </a:spcAft>
              <a:buClr>
                <a:schemeClr val="lt1"/>
              </a:buClr>
              <a:buSzPts val="1400"/>
              <a:buNone/>
              <a:defRPr>
                <a:solidFill>
                  <a:schemeClr val="lt1"/>
                </a:solidFill>
              </a:defRPr>
            </a:lvl3pPr>
            <a:lvl4pPr lvl="3" rtl="0" algn="l">
              <a:lnSpc>
                <a:spcPct val="100000"/>
              </a:lnSpc>
              <a:spcBef>
                <a:spcPts val="0"/>
              </a:spcBef>
              <a:spcAft>
                <a:spcPts val="0"/>
              </a:spcAft>
              <a:buClr>
                <a:schemeClr val="lt1"/>
              </a:buClr>
              <a:buSzPts val="1400"/>
              <a:buNone/>
              <a:defRPr>
                <a:solidFill>
                  <a:schemeClr val="lt1"/>
                </a:solidFill>
              </a:defRPr>
            </a:lvl4pPr>
            <a:lvl5pPr lvl="4" rtl="0" algn="l">
              <a:lnSpc>
                <a:spcPct val="100000"/>
              </a:lnSpc>
              <a:spcBef>
                <a:spcPts val="0"/>
              </a:spcBef>
              <a:spcAft>
                <a:spcPts val="0"/>
              </a:spcAft>
              <a:buClr>
                <a:schemeClr val="lt1"/>
              </a:buClr>
              <a:buSzPts val="1400"/>
              <a:buNone/>
              <a:defRPr>
                <a:solidFill>
                  <a:schemeClr val="lt1"/>
                </a:solidFill>
              </a:defRPr>
            </a:lvl5pPr>
            <a:lvl6pPr lvl="5" rtl="0" algn="l">
              <a:lnSpc>
                <a:spcPct val="100000"/>
              </a:lnSpc>
              <a:spcBef>
                <a:spcPts val="0"/>
              </a:spcBef>
              <a:spcAft>
                <a:spcPts val="0"/>
              </a:spcAft>
              <a:buClr>
                <a:schemeClr val="lt1"/>
              </a:buClr>
              <a:buSzPts val="1400"/>
              <a:buNone/>
              <a:defRPr>
                <a:solidFill>
                  <a:schemeClr val="lt1"/>
                </a:solidFill>
              </a:defRPr>
            </a:lvl6pPr>
            <a:lvl7pPr lvl="6" rtl="0" algn="l">
              <a:lnSpc>
                <a:spcPct val="100000"/>
              </a:lnSpc>
              <a:spcBef>
                <a:spcPts val="0"/>
              </a:spcBef>
              <a:spcAft>
                <a:spcPts val="0"/>
              </a:spcAft>
              <a:buClr>
                <a:schemeClr val="lt1"/>
              </a:buClr>
              <a:buSzPts val="1400"/>
              <a:buNone/>
              <a:defRPr>
                <a:solidFill>
                  <a:schemeClr val="lt1"/>
                </a:solidFill>
              </a:defRPr>
            </a:lvl7pPr>
            <a:lvl8pPr lvl="7" rtl="0" algn="l">
              <a:lnSpc>
                <a:spcPct val="100000"/>
              </a:lnSpc>
              <a:spcBef>
                <a:spcPts val="0"/>
              </a:spcBef>
              <a:spcAft>
                <a:spcPts val="0"/>
              </a:spcAft>
              <a:buClr>
                <a:schemeClr val="lt1"/>
              </a:buClr>
              <a:buSzPts val="1400"/>
              <a:buNone/>
              <a:defRPr>
                <a:solidFill>
                  <a:schemeClr val="lt1"/>
                </a:solidFill>
              </a:defRPr>
            </a:lvl8pPr>
            <a:lvl9pPr lvl="8" rtl="0" algn="l">
              <a:lnSpc>
                <a:spcPct val="100000"/>
              </a:lnSpc>
              <a:spcBef>
                <a:spcPts val="0"/>
              </a:spcBef>
              <a:spcAft>
                <a:spcPts val="0"/>
              </a:spcAft>
              <a:buClr>
                <a:schemeClr val="lt1"/>
              </a:buClr>
              <a:buSzPts val="1400"/>
              <a:buNone/>
              <a:defRPr>
                <a:solidFill>
                  <a:schemeClr val="lt1"/>
                </a:solidFill>
              </a:defRPr>
            </a:lvl9pPr>
          </a:lstStyle>
          <a:p/>
        </p:txBody>
      </p:sp>
      <p:sp>
        <p:nvSpPr>
          <p:cNvPr id="142" name="Google Shape;142;p33"/>
          <p:cNvSpPr/>
          <p:nvPr/>
        </p:nvSpPr>
        <p:spPr>
          <a:xfrm rot="5400000">
            <a:off x="177750" y="219225"/>
            <a:ext cx="402600" cy="758100"/>
          </a:xfrm>
          <a:prstGeom prst="round2SameRect">
            <a:avLst>
              <a:gd fmla="val 50000" name="adj1"/>
              <a:gd fmla="val 0" name="adj2"/>
            </a:avLst>
          </a:prstGeom>
          <a:gradFill>
            <a:gsLst>
              <a:gs pos="0">
                <a:schemeClr val="accent1"/>
              </a:gs>
              <a:gs pos="100000">
                <a:schemeClr val="accen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 name="Google Shape;143;p33"/>
          <p:cNvSpPr txBox="1"/>
          <p:nvPr/>
        </p:nvSpPr>
        <p:spPr>
          <a:xfrm>
            <a:off x="0" y="4851000"/>
            <a:ext cx="1671300" cy="276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600"/>
              <a:buFont typeface="Arial"/>
              <a:buNone/>
            </a:pPr>
            <a:r>
              <a:rPr b="0" i="1" lang="en" sz="600" u="none" cap="none" strike="noStrike">
                <a:solidFill>
                  <a:srgbClr val="585FA2"/>
                </a:solidFill>
                <a:latin typeface="Montserrat Medium"/>
                <a:ea typeface="Montserrat Medium"/>
                <a:cs typeface="Montserrat Medium"/>
                <a:sym typeface="Montserrat Medium"/>
              </a:rPr>
              <a:t>Proprietary and confidential</a:t>
            </a:r>
            <a:endParaRPr b="0" i="1" sz="600" u="none" cap="none" strike="noStrike">
              <a:solidFill>
                <a:srgbClr val="585FA2"/>
              </a:solidFill>
              <a:latin typeface="Montserrat Medium"/>
              <a:ea typeface="Montserrat Medium"/>
              <a:cs typeface="Montserrat Medium"/>
              <a:sym typeface="Montserrat Medium"/>
            </a:endParaRPr>
          </a:p>
        </p:txBody>
      </p:sp>
      <p:pic>
        <p:nvPicPr>
          <p:cNvPr id="144" name="Google Shape;144;p33"/>
          <p:cNvPicPr preferRelativeResize="0"/>
          <p:nvPr/>
        </p:nvPicPr>
        <p:blipFill rotWithShape="1">
          <a:blip r:embed="rId3">
            <a:alphaModFix/>
          </a:blip>
          <a:srcRect b="-12439" l="0" r="0" t="-12451"/>
          <a:stretch/>
        </p:blipFill>
        <p:spPr>
          <a:xfrm>
            <a:off x="8101275" y="4859793"/>
            <a:ext cx="918750" cy="195800"/>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dark">
  <p:cSld name="Agenda_Black_1">
    <p:bg>
      <p:bgPr>
        <a:solidFill>
          <a:schemeClr val="dk1"/>
        </a:solidFill>
      </p:bgPr>
    </p:bg>
    <p:spTree>
      <p:nvGrpSpPr>
        <p:cNvPr id="145" name="Shape 145"/>
        <p:cNvGrpSpPr/>
        <p:nvPr/>
      </p:nvGrpSpPr>
      <p:grpSpPr>
        <a:xfrm>
          <a:off x="0" y="0"/>
          <a:ext cx="0" cy="0"/>
          <a:chOff x="0" y="0"/>
          <a:chExt cx="0" cy="0"/>
        </a:xfrm>
      </p:grpSpPr>
      <p:sp>
        <p:nvSpPr>
          <p:cNvPr id="146" name="Google Shape;146;p34"/>
          <p:cNvSpPr txBox="1"/>
          <p:nvPr/>
        </p:nvSpPr>
        <p:spPr>
          <a:xfrm>
            <a:off x="2291678" y="411349"/>
            <a:ext cx="2166600" cy="567600"/>
          </a:xfrm>
          <a:prstGeom prst="rect">
            <a:avLst/>
          </a:prstGeom>
          <a:noFill/>
          <a:ln>
            <a:noFill/>
          </a:ln>
        </p:spPr>
        <p:txBody>
          <a:bodyPr anchorCtr="0" anchor="ctr" bIns="45725" lIns="45725" spcFirstLastPara="1" rIns="45725" wrap="square" tIns="45725">
            <a:noAutofit/>
          </a:bodyPr>
          <a:lstStyle/>
          <a:p>
            <a:pPr indent="-50800" lvl="0" marL="50800" marR="0" rtl="0" algn="l">
              <a:lnSpc>
                <a:spcPct val="100000"/>
              </a:lnSpc>
              <a:spcBef>
                <a:spcPts val="0"/>
              </a:spcBef>
              <a:spcAft>
                <a:spcPts val="0"/>
              </a:spcAft>
              <a:buClr>
                <a:schemeClr val="lt1"/>
              </a:buClr>
              <a:buSzPts val="800"/>
              <a:buFont typeface="Montserrat ExtraBold"/>
              <a:buChar char=" "/>
            </a:pPr>
            <a:r>
              <a:rPr b="1" i="0" lang="en" sz="3200" u="none" cap="none" strike="noStrike">
                <a:solidFill>
                  <a:schemeClr val="lt1"/>
                </a:solidFill>
                <a:latin typeface="Montserrat ExtraBold"/>
                <a:ea typeface="Montserrat ExtraBold"/>
                <a:cs typeface="Montserrat ExtraBold"/>
                <a:sym typeface="Montserrat ExtraBold"/>
              </a:rPr>
              <a:t>Agenda</a:t>
            </a:r>
            <a:endParaRPr b="1" i="0" sz="1100" u="none" cap="none" strike="noStrike">
              <a:solidFill>
                <a:schemeClr val="lt1"/>
              </a:solidFill>
              <a:latin typeface="Montserrat ExtraBold"/>
              <a:ea typeface="Montserrat ExtraBold"/>
              <a:cs typeface="Montserrat ExtraBold"/>
              <a:sym typeface="Montserrat ExtraBold"/>
            </a:endParaRPr>
          </a:p>
        </p:txBody>
      </p:sp>
      <p:sp>
        <p:nvSpPr>
          <p:cNvPr id="147" name="Google Shape;147;p34"/>
          <p:cNvSpPr txBox="1"/>
          <p:nvPr/>
        </p:nvSpPr>
        <p:spPr>
          <a:xfrm>
            <a:off x="0" y="4851000"/>
            <a:ext cx="1671300" cy="276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600"/>
              <a:buFont typeface="Arial"/>
              <a:buNone/>
            </a:pPr>
            <a:r>
              <a:rPr b="0" i="1" lang="en" sz="600" u="none" cap="none" strike="noStrike">
                <a:solidFill>
                  <a:srgbClr val="999999"/>
                </a:solidFill>
                <a:latin typeface="Montserrat Medium"/>
                <a:ea typeface="Montserrat Medium"/>
                <a:cs typeface="Montserrat Medium"/>
                <a:sym typeface="Montserrat Medium"/>
              </a:rPr>
              <a:t>Proprietary and confidential</a:t>
            </a:r>
            <a:endParaRPr b="0" i="1" sz="600" u="none" cap="none" strike="noStrike">
              <a:solidFill>
                <a:srgbClr val="999999"/>
              </a:solidFill>
              <a:latin typeface="Montserrat Medium"/>
              <a:ea typeface="Montserrat Medium"/>
              <a:cs typeface="Montserrat Medium"/>
              <a:sym typeface="Montserrat Medium"/>
            </a:endParaRPr>
          </a:p>
        </p:txBody>
      </p:sp>
      <p:pic>
        <p:nvPicPr>
          <p:cNvPr id="148" name="Google Shape;148;p34"/>
          <p:cNvPicPr preferRelativeResize="0"/>
          <p:nvPr/>
        </p:nvPicPr>
        <p:blipFill rotWithShape="1">
          <a:blip r:embed="rId2">
            <a:alphaModFix/>
          </a:blip>
          <a:srcRect b="0" l="42155" r="6491" t="0"/>
          <a:stretch/>
        </p:blipFill>
        <p:spPr>
          <a:xfrm>
            <a:off x="0" y="0"/>
            <a:ext cx="1782900" cy="5143499"/>
          </a:xfrm>
          <a:prstGeom prst="rect">
            <a:avLst/>
          </a:prstGeom>
          <a:noFill/>
          <a:ln>
            <a:noFill/>
          </a:ln>
        </p:spPr>
      </p:pic>
      <p:pic>
        <p:nvPicPr>
          <p:cNvPr id="149" name="Google Shape;149;p34"/>
          <p:cNvPicPr preferRelativeResize="0"/>
          <p:nvPr/>
        </p:nvPicPr>
        <p:blipFill rotWithShape="1">
          <a:blip r:embed="rId3">
            <a:alphaModFix/>
          </a:blip>
          <a:srcRect b="0" l="0" r="0" t="0"/>
          <a:stretch/>
        </p:blipFill>
        <p:spPr>
          <a:xfrm>
            <a:off x="6022401" y="3740850"/>
            <a:ext cx="1257300" cy="828675"/>
          </a:xfrm>
          <a:prstGeom prst="rect">
            <a:avLst/>
          </a:prstGeom>
          <a:noFill/>
          <a:ln>
            <a:noFill/>
          </a:ln>
        </p:spPr>
      </p:pic>
      <p:pic>
        <p:nvPicPr>
          <p:cNvPr id="150" name="Google Shape;150;p34"/>
          <p:cNvPicPr preferRelativeResize="0"/>
          <p:nvPr/>
        </p:nvPicPr>
        <p:blipFill rotWithShape="1">
          <a:blip r:embed="rId4">
            <a:alphaModFix/>
          </a:blip>
          <a:srcRect b="0" l="0" r="0" t="0"/>
          <a:stretch/>
        </p:blipFill>
        <p:spPr>
          <a:xfrm>
            <a:off x="7885775" y="1647826"/>
            <a:ext cx="809625" cy="800100"/>
          </a:xfrm>
          <a:prstGeom prst="rect">
            <a:avLst/>
          </a:prstGeom>
          <a:noFill/>
          <a:ln>
            <a:noFill/>
          </a:ln>
        </p:spPr>
      </p:pic>
      <p:pic>
        <p:nvPicPr>
          <p:cNvPr id="151" name="Google Shape;151;p34"/>
          <p:cNvPicPr preferRelativeResize="0"/>
          <p:nvPr/>
        </p:nvPicPr>
        <p:blipFill rotWithShape="1">
          <a:blip r:embed="rId5">
            <a:alphaModFix/>
          </a:blip>
          <a:srcRect b="0" l="0" r="0" t="0"/>
          <a:stretch/>
        </p:blipFill>
        <p:spPr>
          <a:xfrm>
            <a:off x="7581901" y="3952875"/>
            <a:ext cx="1676400" cy="1447800"/>
          </a:xfrm>
          <a:prstGeom prst="rect">
            <a:avLst/>
          </a:prstGeom>
          <a:noFill/>
          <a:ln>
            <a:noFill/>
          </a:ln>
        </p:spPr>
      </p:pic>
      <p:pic>
        <p:nvPicPr>
          <p:cNvPr id="152" name="Google Shape;152;p34"/>
          <p:cNvPicPr preferRelativeResize="0"/>
          <p:nvPr/>
        </p:nvPicPr>
        <p:blipFill rotWithShape="1">
          <a:blip r:embed="rId6">
            <a:alphaModFix/>
          </a:blip>
          <a:srcRect b="-12439" l="0" r="0" t="-12451"/>
          <a:stretch/>
        </p:blipFill>
        <p:spPr>
          <a:xfrm>
            <a:off x="8101275" y="4859793"/>
            <a:ext cx="918750" cy="195800"/>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ure2-dark">
  <p:cSld name="CUSTOM_1_1_1_1">
    <p:spTree>
      <p:nvGrpSpPr>
        <p:cNvPr id="153" name="Shape 153"/>
        <p:cNvGrpSpPr/>
        <p:nvPr/>
      </p:nvGrpSpPr>
      <p:grpSpPr>
        <a:xfrm>
          <a:off x="0" y="0"/>
          <a:ext cx="0" cy="0"/>
          <a:chOff x="0" y="0"/>
          <a:chExt cx="0" cy="0"/>
        </a:xfrm>
      </p:grpSpPr>
      <p:pic>
        <p:nvPicPr>
          <p:cNvPr id="154" name="Google Shape;154;p35"/>
          <p:cNvPicPr preferRelativeResize="0"/>
          <p:nvPr/>
        </p:nvPicPr>
        <p:blipFill rotWithShape="1">
          <a:blip r:embed="rId2">
            <a:alphaModFix/>
          </a:blip>
          <a:srcRect b="0" l="0" r="0" t="0"/>
          <a:stretch/>
        </p:blipFill>
        <p:spPr>
          <a:xfrm>
            <a:off x="0" y="0"/>
            <a:ext cx="9144000" cy="5143505"/>
          </a:xfrm>
          <a:prstGeom prst="rect">
            <a:avLst/>
          </a:prstGeom>
          <a:noFill/>
          <a:ln>
            <a:noFill/>
          </a:ln>
        </p:spPr>
      </p:pic>
      <p:pic>
        <p:nvPicPr>
          <p:cNvPr id="155" name="Google Shape;155;p35"/>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id="156" name="Google Shape;156;p35"/>
          <p:cNvPicPr preferRelativeResize="0"/>
          <p:nvPr/>
        </p:nvPicPr>
        <p:blipFill rotWithShape="1">
          <a:blip r:embed="rId4">
            <a:alphaModFix/>
          </a:blip>
          <a:srcRect b="0" l="0" r="0" t="0"/>
          <a:stretch/>
        </p:blipFill>
        <p:spPr>
          <a:xfrm>
            <a:off x="0" y="0"/>
            <a:ext cx="9144000" cy="5143500"/>
          </a:xfrm>
          <a:prstGeom prst="rect">
            <a:avLst/>
          </a:prstGeom>
          <a:noFill/>
          <a:ln>
            <a:noFill/>
          </a:ln>
        </p:spPr>
      </p:pic>
      <p:pic>
        <p:nvPicPr>
          <p:cNvPr id="157" name="Google Shape;157;p35"/>
          <p:cNvPicPr preferRelativeResize="0"/>
          <p:nvPr/>
        </p:nvPicPr>
        <p:blipFill rotWithShape="1">
          <a:blip r:embed="rId5">
            <a:alphaModFix/>
          </a:blip>
          <a:srcRect b="0" l="0" r="0" t="0"/>
          <a:stretch/>
        </p:blipFill>
        <p:spPr>
          <a:xfrm>
            <a:off x="0" y="0"/>
            <a:ext cx="9144000" cy="5143500"/>
          </a:xfrm>
          <a:prstGeom prst="rect">
            <a:avLst/>
          </a:prstGeom>
          <a:noFill/>
          <a:ln>
            <a:noFill/>
          </a:ln>
        </p:spPr>
      </p:pic>
      <p:sp>
        <p:nvSpPr>
          <p:cNvPr id="158" name="Google Shape;158;p35"/>
          <p:cNvSpPr txBox="1"/>
          <p:nvPr/>
        </p:nvSpPr>
        <p:spPr>
          <a:xfrm>
            <a:off x="0" y="4851000"/>
            <a:ext cx="1671300" cy="276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600"/>
              <a:buFont typeface="Arial"/>
              <a:buNone/>
            </a:pPr>
            <a:r>
              <a:rPr b="0" i="1" lang="en" sz="600" u="none" cap="none" strike="noStrike">
                <a:solidFill>
                  <a:srgbClr val="585FA2"/>
                </a:solidFill>
                <a:latin typeface="Montserrat Medium"/>
                <a:ea typeface="Montserrat Medium"/>
                <a:cs typeface="Montserrat Medium"/>
                <a:sym typeface="Montserrat Medium"/>
              </a:rPr>
              <a:t>Proprietary and confidential</a:t>
            </a:r>
            <a:endParaRPr b="0" i="1" sz="600" u="none" cap="none" strike="noStrike">
              <a:solidFill>
                <a:srgbClr val="585FA2"/>
              </a:solidFill>
              <a:latin typeface="Montserrat Medium"/>
              <a:ea typeface="Montserrat Medium"/>
              <a:cs typeface="Montserrat Medium"/>
              <a:sym typeface="Montserrat Medium"/>
            </a:endParaRPr>
          </a:p>
        </p:txBody>
      </p:sp>
      <p:pic>
        <p:nvPicPr>
          <p:cNvPr id="159" name="Google Shape;159;p35"/>
          <p:cNvPicPr preferRelativeResize="0"/>
          <p:nvPr/>
        </p:nvPicPr>
        <p:blipFill rotWithShape="1">
          <a:blip r:embed="rId6">
            <a:alphaModFix/>
          </a:blip>
          <a:srcRect b="-12439" l="0" r="0" t="-12451"/>
          <a:stretch/>
        </p:blipFill>
        <p:spPr>
          <a:xfrm>
            <a:off x="8101275" y="4859793"/>
            <a:ext cx="918750" cy="195800"/>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p:cSld name="Content_2_Columns_Pink">
    <p:bg>
      <p:bgPr>
        <a:solidFill>
          <a:schemeClr val="lt2"/>
        </a:solidFill>
      </p:bgPr>
    </p:bg>
    <p:spTree>
      <p:nvGrpSpPr>
        <p:cNvPr id="160" name="Shape 160"/>
        <p:cNvGrpSpPr/>
        <p:nvPr/>
      </p:nvGrpSpPr>
      <p:grpSpPr>
        <a:xfrm>
          <a:off x="0" y="0"/>
          <a:ext cx="0" cy="0"/>
          <a:chOff x="0" y="0"/>
          <a:chExt cx="0" cy="0"/>
        </a:xfrm>
      </p:grpSpPr>
      <p:pic>
        <p:nvPicPr>
          <p:cNvPr id="161" name="Google Shape;161;p36"/>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id="162" name="Google Shape;162;p36"/>
          <p:cNvPicPr preferRelativeResize="0"/>
          <p:nvPr/>
        </p:nvPicPr>
        <p:blipFill rotWithShape="1">
          <a:blip r:embed="rId3">
            <a:alphaModFix/>
          </a:blip>
          <a:srcRect b="34981" l="0" r="0" t="34981"/>
          <a:stretch/>
        </p:blipFill>
        <p:spPr>
          <a:xfrm>
            <a:off x="0" y="0"/>
            <a:ext cx="9144003" cy="839525"/>
          </a:xfrm>
          <a:prstGeom prst="rect">
            <a:avLst/>
          </a:prstGeom>
          <a:noFill/>
          <a:ln>
            <a:noFill/>
          </a:ln>
        </p:spPr>
      </p:pic>
      <p:sp>
        <p:nvSpPr>
          <p:cNvPr id="163" name="Google Shape;163;p36"/>
          <p:cNvSpPr txBox="1"/>
          <p:nvPr>
            <p:ph idx="1" type="body"/>
          </p:nvPr>
        </p:nvSpPr>
        <p:spPr>
          <a:xfrm>
            <a:off x="5040924" y="1342530"/>
            <a:ext cx="2953500" cy="3291900"/>
          </a:xfrm>
          <a:prstGeom prst="rect">
            <a:avLst/>
          </a:prstGeom>
          <a:noFill/>
          <a:ln>
            <a:noFill/>
          </a:ln>
        </p:spPr>
        <p:txBody>
          <a:bodyPr anchorCtr="0" anchor="t" bIns="45700" lIns="91425" spcFirstLastPara="1" rIns="91425" wrap="square" tIns="45700">
            <a:noAutofit/>
          </a:bodyPr>
          <a:lstStyle>
            <a:lvl1pPr indent="-342900" lvl="0" marL="457200" rtl="0" algn="l">
              <a:lnSpc>
                <a:spcPct val="90000"/>
              </a:lnSpc>
              <a:spcBef>
                <a:spcPts val="1000"/>
              </a:spcBef>
              <a:spcAft>
                <a:spcPts val="0"/>
              </a:spcAft>
              <a:buClr>
                <a:schemeClr val="dk2"/>
              </a:buClr>
              <a:buSzPts val="1800"/>
              <a:buChar char="•"/>
              <a:defRPr sz="1800">
                <a:solidFill>
                  <a:schemeClr val="dk2"/>
                </a:solidFill>
                <a:latin typeface="Montserrat"/>
                <a:ea typeface="Montserrat"/>
                <a:cs typeface="Montserrat"/>
                <a:sym typeface="Montserrat"/>
              </a:defRPr>
            </a:lvl1pPr>
            <a:lvl2pPr indent="-330200" lvl="1" marL="914400" rtl="0" algn="l">
              <a:lnSpc>
                <a:spcPct val="90000"/>
              </a:lnSpc>
              <a:spcBef>
                <a:spcPts val="500"/>
              </a:spcBef>
              <a:spcAft>
                <a:spcPts val="0"/>
              </a:spcAft>
              <a:buClr>
                <a:schemeClr val="dk2"/>
              </a:buClr>
              <a:buSzPts val="1600"/>
              <a:buChar char="◦"/>
              <a:defRPr sz="1600">
                <a:solidFill>
                  <a:schemeClr val="dk2"/>
                </a:solidFill>
                <a:latin typeface="Montserrat"/>
                <a:ea typeface="Montserrat"/>
                <a:cs typeface="Montserrat"/>
                <a:sym typeface="Montserrat"/>
              </a:defRPr>
            </a:lvl2pPr>
            <a:lvl3pPr indent="-317500" lvl="2" marL="1371600" rtl="0" algn="l">
              <a:lnSpc>
                <a:spcPct val="90000"/>
              </a:lnSpc>
              <a:spcBef>
                <a:spcPts val="500"/>
              </a:spcBef>
              <a:spcAft>
                <a:spcPts val="0"/>
              </a:spcAft>
              <a:buClr>
                <a:schemeClr val="dk2"/>
              </a:buClr>
              <a:buSzPts val="1400"/>
              <a:buChar char="▪"/>
              <a:defRPr sz="1400">
                <a:solidFill>
                  <a:schemeClr val="dk2"/>
                </a:solidFill>
                <a:latin typeface="Montserrat"/>
                <a:ea typeface="Montserrat"/>
                <a:cs typeface="Montserrat"/>
                <a:sym typeface="Montserrat"/>
              </a:defRPr>
            </a:lvl3pPr>
            <a:lvl4pPr indent="-304800" lvl="3" marL="1828800" rtl="0" algn="l">
              <a:lnSpc>
                <a:spcPct val="90000"/>
              </a:lnSpc>
              <a:spcBef>
                <a:spcPts val="500"/>
              </a:spcBef>
              <a:spcAft>
                <a:spcPts val="0"/>
              </a:spcAft>
              <a:buClr>
                <a:schemeClr val="dk2"/>
              </a:buClr>
              <a:buSzPts val="1200"/>
              <a:buChar char="▫"/>
              <a:defRPr sz="1200">
                <a:solidFill>
                  <a:schemeClr val="dk2"/>
                </a:solidFill>
                <a:latin typeface="Montserrat"/>
                <a:ea typeface="Montserrat"/>
                <a:cs typeface="Montserrat"/>
                <a:sym typeface="Montserrat"/>
              </a:defRPr>
            </a:lvl4pPr>
            <a:lvl5pPr indent="-304800" lvl="4" marL="2286000" rtl="0" algn="l">
              <a:lnSpc>
                <a:spcPct val="90000"/>
              </a:lnSpc>
              <a:spcBef>
                <a:spcPts val="500"/>
              </a:spcBef>
              <a:spcAft>
                <a:spcPts val="0"/>
              </a:spcAft>
              <a:buClr>
                <a:schemeClr val="dk2"/>
              </a:buClr>
              <a:buSzPts val="1200"/>
              <a:buChar char="•"/>
              <a:defRPr sz="1200">
                <a:solidFill>
                  <a:schemeClr val="dk2"/>
                </a:solidFill>
                <a:latin typeface="Montserrat"/>
                <a:ea typeface="Montserrat"/>
                <a:cs typeface="Montserrat"/>
                <a:sym typeface="Montserrat"/>
              </a:defRPr>
            </a:lvl5pPr>
            <a:lvl6pPr indent="-342900" lvl="5" marL="2743200" rtl="0" algn="l">
              <a:lnSpc>
                <a:spcPct val="90000"/>
              </a:lnSpc>
              <a:spcBef>
                <a:spcPts val="500"/>
              </a:spcBef>
              <a:spcAft>
                <a:spcPts val="0"/>
              </a:spcAft>
              <a:buClr>
                <a:schemeClr val="dk2"/>
              </a:buClr>
              <a:buSzPts val="1800"/>
              <a:buChar char="•"/>
              <a:defRPr>
                <a:solidFill>
                  <a:schemeClr val="dk2"/>
                </a:solidFill>
              </a:defRPr>
            </a:lvl6pPr>
            <a:lvl7pPr indent="-342900" lvl="6" marL="3200400" rtl="0" algn="l">
              <a:lnSpc>
                <a:spcPct val="90000"/>
              </a:lnSpc>
              <a:spcBef>
                <a:spcPts val="500"/>
              </a:spcBef>
              <a:spcAft>
                <a:spcPts val="0"/>
              </a:spcAft>
              <a:buClr>
                <a:schemeClr val="dk2"/>
              </a:buClr>
              <a:buSzPts val="1800"/>
              <a:buChar char="•"/>
              <a:defRPr>
                <a:solidFill>
                  <a:schemeClr val="dk2"/>
                </a:solidFill>
              </a:defRPr>
            </a:lvl7pPr>
            <a:lvl8pPr indent="-342900" lvl="7" marL="3657600" rtl="0" algn="l">
              <a:lnSpc>
                <a:spcPct val="90000"/>
              </a:lnSpc>
              <a:spcBef>
                <a:spcPts val="500"/>
              </a:spcBef>
              <a:spcAft>
                <a:spcPts val="0"/>
              </a:spcAft>
              <a:buClr>
                <a:schemeClr val="dk2"/>
              </a:buClr>
              <a:buSzPts val="1800"/>
              <a:buChar char="•"/>
              <a:defRPr>
                <a:solidFill>
                  <a:schemeClr val="dk2"/>
                </a:solidFill>
              </a:defRPr>
            </a:lvl8pPr>
            <a:lvl9pPr indent="-342900" lvl="8" marL="4114800" rtl="0" algn="l">
              <a:lnSpc>
                <a:spcPct val="90000"/>
              </a:lnSpc>
              <a:spcBef>
                <a:spcPts val="500"/>
              </a:spcBef>
              <a:spcAft>
                <a:spcPts val="0"/>
              </a:spcAft>
              <a:buClr>
                <a:schemeClr val="dk2"/>
              </a:buClr>
              <a:buSzPts val="1800"/>
              <a:buChar char="•"/>
              <a:defRPr>
                <a:solidFill>
                  <a:schemeClr val="dk2"/>
                </a:solidFill>
              </a:defRPr>
            </a:lvl9pPr>
          </a:lstStyle>
          <a:p/>
        </p:txBody>
      </p:sp>
      <p:sp>
        <p:nvSpPr>
          <p:cNvPr id="164" name="Google Shape;164;p36"/>
          <p:cNvSpPr txBox="1"/>
          <p:nvPr>
            <p:ph idx="2" type="body"/>
          </p:nvPr>
        </p:nvSpPr>
        <p:spPr>
          <a:xfrm>
            <a:off x="1209294" y="1342530"/>
            <a:ext cx="2953500" cy="3291900"/>
          </a:xfrm>
          <a:prstGeom prst="rect">
            <a:avLst/>
          </a:prstGeom>
          <a:noFill/>
          <a:ln>
            <a:noFill/>
          </a:ln>
        </p:spPr>
        <p:txBody>
          <a:bodyPr anchorCtr="0" anchor="t" bIns="45700" lIns="91425" spcFirstLastPara="1" rIns="91425" wrap="square" tIns="45700">
            <a:noAutofit/>
          </a:bodyPr>
          <a:lstStyle>
            <a:lvl1pPr indent="-342900" lvl="0" marL="457200" rtl="0" algn="l">
              <a:lnSpc>
                <a:spcPct val="90000"/>
              </a:lnSpc>
              <a:spcBef>
                <a:spcPts val="1000"/>
              </a:spcBef>
              <a:spcAft>
                <a:spcPts val="0"/>
              </a:spcAft>
              <a:buClr>
                <a:schemeClr val="dk2"/>
              </a:buClr>
              <a:buSzPts val="1800"/>
              <a:buChar char="•"/>
              <a:defRPr sz="1800">
                <a:solidFill>
                  <a:schemeClr val="dk2"/>
                </a:solidFill>
                <a:latin typeface="Montserrat"/>
                <a:ea typeface="Montserrat"/>
                <a:cs typeface="Montserrat"/>
                <a:sym typeface="Montserrat"/>
              </a:defRPr>
            </a:lvl1pPr>
            <a:lvl2pPr indent="-330200" lvl="1" marL="914400" rtl="0" algn="l">
              <a:lnSpc>
                <a:spcPct val="90000"/>
              </a:lnSpc>
              <a:spcBef>
                <a:spcPts val="500"/>
              </a:spcBef>
              <a:spcAft>
                <a:spcPts val="0"/>
              </a:spcAft>
              <a:buClr>
                <a:schemeClr val="dk2"/>
              </a:buClr>
              <a:buSzPts val="1600"/>
              <a:buChar char="◦"/>
              <a:defRPr sz="1600">
                <a:solidFill>
                  <a:schemeClr val="dk2"/>
                </a:solidFill>
                <a:latin typeface="Montserrat"/>
                <a:ea typeface="Montserrat"/>
                <a:cs typeface="Montserrat"/>
                <a:sym typeface="Montserrat"/>
              </a:defRPr>
            </a:lvl2pPr>
            <a:lvl3pPr indent="-317500" lvl="2" marL="1371600" rtl="0" algn="l">
              <a:lnSpc>
                <a:spcPct val="90000"/>
              </a:lnSpc>
              <a:spcBef>
                <a:spcPts val="500"/>
              </a:spcBef>
              <a:spcAft>
                <a:spcPts val="0"/>
              </a:spcAft>
              <a:buClr>
                <a:schemeClr val="dk2"/>
              </a:buClr>
              <a:buSzPts val="1400"/>
              <a:buChar char="▪"/>
              <a:defRPr sz="1400">
                <a:solidFill>
                  <a:schemeClr val="dk2"/>
                </a:solidFill>
                <a:latin typeface="Montserrat"/>
                <a:ea typeface="Montserrat"/>
                <a:cs typeface="Montserrat"/>
                <a:sym typeface="Montserrat"/>
              </a:defRPr>
            </a:lvl3pPr>
            <a:lvl4pPr indent="-304800" lvl="3" marL="1828800" rtl="0" algn="l">
              <a:lnSpc>
                <a:spcPct val="90000"/>
              </a:lnSpc>
              <a:spcBef>
                <a:spcPts val="500"/>
              </a:spcBef>
              <a:spcAft>
                <a:spcPts val="0"/>
              </a:spcAft>
              <a:buClr>
                <a:schemeClr val="dk2"/>
              </a:buClr>
              <a:buSzPts val="1200"/>
              <a:buChar char="▫"/>
              <a:defRPr sz="1200">
                <a:solidFill>
                  <a:schemeClr val="dk2"/>
                </a:solidFill>
                <a:latin typeface="Montserrat"/>
                <a:ea typeface="Montserrat"/>
                <a:cs typeface="Montserrat"/>
                <a:sym typeface="Montserrat"/>
              </a:defRPr>
            </a:lvl4pPr>
            <a:lvl5pPr indent="-304800" lvl="4" marL="2286000" rtl="0" algn="l">
              <a:lnSpc>
                <a:spcPct val="90000"/>
              </a:lnSpc>
              <a:spcBef>
                <a:spcPts val="500"/>
              </a:spcBef>
              <a:spcAft>
                <a:spcPts val="0"/>
              </a:spcAft>
              <a:buClr>
                <a:schemeClr val="dk2"/>
              </a:buClr>
              <a:buSzPts val="1200"/>
              <a:buChar char="•"/>
              <a:defRPr sz="1200">
                <a:solidFill>
                  <a:schemeClr val="dk2"/>
                </a:solidFill>
                <a:latin typeface="Montserrat"/>
                <a:ea typeface="Montserrat"/>
                <a:cs typeface="Montserrat"/>
                <a:sym typeface="Montserrat"/>
              </a:defRPr>
            </a:lvl5pPr>
            <a:lvl6pPr indent="-342900" lvl="5" marL="2743200" rtl="0" algn="l">
              <a:lnSpc>
                <a:spcPct val="90000"/>
              </a:lnSpc>
              <a:spcBef>
                <a:spcPts val="500"/>
              </a:spcBef>
              <a:spcAft>
                <a:spcPts val="0"/>
              </a:spcAft>
              <a:buClr>
                <a:schemeClr val="dk2"/>
              </a:buClr>
              <a:buSzPts val="1800"/>
              <a:buChar char="•"/>
              <a:defRPr>
                <a:solidFill>
                  <a:schemeClr val="dk2"/>
                </a:solidFill>
              </a:defRPr>
            </a:lvl6pPr>
            <a:lvl7pPr indent="-342900" lvl="6" marL="3200400" rtl="0" algn="l">
              <a:lnSpc>
                <a:spcPct val="90000"/>
              </a:lnSpc>
              <a:spcBef>
                <a:spcPts val="500"/>
              </a:spcBef>
              <a:spcAft>
                <a:spcPts val="0"/>
              </a:spcAft>
              <a:buClr>
                <a:schemeClr val="dk2"/>
              </a:buClr>
              <a:buSzPts val="1800"/>
              <a:buChar char="•"/>
              <a:defRPr>
                <a:solidFill>
                  <a:schemeClr val="dk2"/>
                </a:solidFill>
              </a:defRPr>
            </a:lvl7pPr>
            <a:lvl8pPr indent="-342900" lvl="7" marL="3657600" rtl="0" algn="l">
              <a:lnSpc>
                <a:spcPct val="90000"/>
              </a:lnSpc>
              <a:spcBef>
                <a:spcPts val="500"/>
              </a:spcBef>
              <a:spcAft>
                <a:spcPts val="0"/>
              </a:spcAft>
              <a:buClr>
                <a:schemeClr val="dk2"/>
              </a:buClr>
              <a:buSzPts val="1800"/>
              <a:buChar char="•"/>
              <a:defRPr>
                <a:solidFill>
                  <a:schemeClr val="dk2"/>
                </a:solidFill>
              </a:defRPr>
            </a:lvl8pPr>
            <a:lvl9pPr indent="-342900" lvl="8" marL="4114800" rtl="0" algn="l">
              <a:lnSpc>
                <a:spcPct val="90000"/>
              </a:lnSpc>
              <a:spcBef>
                <a:spcPts val="500"/>
              </a:spcBef>
              <a:spcAft>
                <a:spcPts val="0"/>
              </a:spcAft>
              <a:buClr>
                <a:schemeClr val="dk2"/>
              </a:buClr>
              <a:buSzPts val="1800"/>
              <a:buChar char="•"/>
              <a:defRPr>
                <a:solidFill>
                  <a:schemeClr val="dk2"/>
                </a:solidFill>
              </a:defRPr>
            </a:lvl9pPr>
          </a:lstStyle>
          <a:p/>
        </p:txBody>
      </p:sp>
      <p:sp>
        <p:nvSpPr>
          <p:cNvPr id="165" name="Google Shape;165;p36"/>
          <p:cNvSpPr txBox="1"/>
          <p:nvPr>
            <p:ph type="title"/>
          </p:nvPr>
        </p:nvSpPr>
        <p:spPr>
          <a:xfrm>
            <a:off x="226717" y="160592"/>
            <a:ext cx="7886700" cy="5232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Clr>
                <a:schemeClr val="lt1"/>
              </a:buClr>
              <a:buSzPts val="2500"/>
              <a:buFont typeface="Montserrat ExtraBold"/>
              <a:buNone/>
              <a:defRPr b="1" sz="2500">
                <a:solidFill>
                  <a:schemeClr val="lt1"/>
                </a:solidFill>
                <a:latin typeface="Montserrat ExtraBold"/>
                <a:ea typeface="Montserrat ExtraBold"/>
                <a:cs typeface="Montserrat ExtraBold"/>
                <a:sym typeface="Montserrat ExtraBold"/>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66" name="Google Shape;166;p36"/>
          <p:cNvSpPr txBox="1"/>
          <p:nvPr/>
        </p:nvSpPr>
        <p:spPr>
          <a:xfrm>
            <a:off x="0" y="4851000"/>
            <a:ext cx="1671300" cy="276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600"/>
              <a:buFont typeface="Arial"/>
              <a:buNone/>
            </a:pPr>
            <a:r>
              <a:rPr b="0" i="1" lang="en" sz="600" u="none" cap="none" strike="noStrike">
                <a:solidFill>
                  <a:srgbClr val="8E93C2"/>
                </a:solidFill>
                <a:latin typeface="Montserrat Medium"/>
                <a:ea typeface="Montserrat Medium"/>
                <a:cs typeface="Montserrat Medium"/>
                <a:sym typeface="Montserrat Medium"/>
              </a:rPr>
              <a:t>Proprietary and confidential</a:t>
            </a:r>
            <a:endParaRPr b="0" i="1" sz="600" u="none" cap="none" strike="noStrike">
              <a:solidFill>
                <a:srgbClr val="8E93C2"/>
              </a:solidFill>
              <a:latin typeface="Montserrat Medium"/>
              <a:ea typeface="Montserrat Medium"/>
              <a:cs typeface="Montserrat Medium"/>
              <a:sym typeface="Montserrat Medium"/>
            </a:endParaRPr>
          </a:p>
        </p:txBody>
      </p:sp>
      <p:pic>
        <p:nvPicPr>
          <p:cNvPr id="167" name="Google Shape;167;p36"/>
          <p:cNvPicPr preferRelativeResize="0"/>
          <p:nvPr/>
        </p:nvPicPr>
        <p:blipFill rotWithShape="1">
          <a:blip r:embed="rId4">
            <a:alphaModFix/>
          </a:blip>
          <a:srcRect b="-12439" l="0" r="0" t="-12451"/>
          <a:stretch/>
        </p:blipFill>
        <p:spPr>
          <a:xfrm>
            <a:off x="8101275" y="4859793"/>
            <a:ext cx="918750" cy="195800"/>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2">
  <p:cSld name="1_Side_Callout_Pink">
    <p:bg>
      <p:bgPr>
        <a:solidFill>
          <a:schemeClr val="lt2"/>
        </a:solidFill>
      </p:bgPr>
    </p:bg>
    <p:spTree>
      <p:nvGrpSpPr>
        <p:cNvPr id="168" name="Shape 168"/>
        <p:cNvGrpSpPr/>
        <p:nvPr/>
      </p:nvGrpSpPr>
      <p:grpSpPr>
        <a:xfrm>
          <a:off x="0" y="0"/>
          <a:ext cx="0" cy="0"/>
          <a:chOff x="0" y="0"/>
          <a:chExt cx="0" cy="0"/>
        </a:xfrm>
      </p:grpSpPr>
      <p:pic>
        <p:nvPicPr>
          <p:cNvPr id="169" name="Google Shape;169;p37"/>
          <p:cNvPicPr preferRelativeResize="0"/>
          <p:nvPr/>
        </p:nvPicPr>
        <p:blipFill rotWithShape="1">
          <a:blip r:embed="rId2">
            <a:alphaModFix/>
          </a:blip>
          <a:srcRect b="0" l="0" r="0" t="0"/>
          <a:stretch/>
        </p:blipFill>
        <p:spPr>
          <a:xfrm>
            <a:off x="8" y="0"/>
            <a:ext cx="3471633" cy="5143499"/>
          </a:xfrm>
          <a:prstGeom prst="rect">
            <a:avLst/>
          </a:prstGeom>
          <a:noFill/>
          <a:ln>
            <a:noFill/>
          </a:ln>
        </p:spPr>
      </p:pic>
      <p:sp>
        <p:nvSpPr>
          <p:cNvPr id="170" name="Google Shape;170;p37"/>
          <p:cNvSpPr txBox="1"/>
          <p:nvPr>
            <p:ph type="title"/>
          </p:nvPr>
        </p:nvSpPr>
        <p:spPr>
          <a:xfrm>
            <a:off x="457200" y="2323627"/>
            <a:ext cx="2181300" cy="523200"/>
          </a:xfrm>
          <a:prstGeom prst="rect">
            <a:avLst/>
          </a:prstGeom>
          <a:noFill/>
          <a:ln>
            <a:noFill/>
          </a:ln>
        </p:spPr>
        <p:txBody>
          <a:bodyPr anchorCtr="0" anchor="b" bIns="45700" lIns="45700" spcFirstLastPara="1" rIns="45700" wrap="square" tIns="45700">
            <a:noAutofit/>
          </a:bodyPr>
          <a:lstStyle>
            <a:lvl1pPr lvl="0" rtl="0" algn="r">
              <a:lnSpc>
                <a:spcPct val="90000"/>
              </a:lnSpc>
              <a:spcBef>
                <a:spcPts val="0"/>
              </a:spcBef>
              <a:spcAft>
                <a:spcPts val="0"/>
              </a:spcAft>
              <a:buClr>
                <a:schemeClr val="lt1"/>
              </a:buClr>
              <a:buSzPts val="2800"/>
              <a:buFont typeface="Montserrat ExtraBold"/>
              <a:buNone/>
              <a:defRPr b="1" sz="2800">
                <a:solidFill>
                  <a:schemeClr val="lt1"/>
                </a:solidFill>
                <a:latin typeface="Montserrat ExtraBold"/>
                <a:ea typeface="Montserrat ExtraBold"/>
                <a:cs typeface="Montserrat ExtraBold"/>
                <a:sym typeface="Montserrat ExtraBold"/>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71" name="Google Shape;171;p37"/>
          <p:cNvSpPr txBox="1"/>
          <p:nvPr>
            <p:ph idx="1" type="body"/>
          </p:nvPr>
        </p:nvSpPr>
        <p:spPr>
          <a:xfrm>
            <a:off x="3644630" y="1115861"/>
            <a:ext cx="5161500" cy="2911800"/>
          </a:xfrm>
          <a:prstGeom prst="rect">
            <a:avLst/>
          </a:prstGeom>
          <a:noFill/>
          <a:ln>
            <a:noFill/>
          </a:ln>
        </p:spPr>
        <p:txBody>
          <a:bodyPr anchorCtr="0" anchor="ctr" bIns="45700" lIns="91425" spcFirstLastPara="1" rIns="91425" wrap="square" tIns="45700">
            <a:noAutofit/>
          </a:bodyPr>
          <a:lstStyle>
            <a:lvl1pPr indent="-342900" lvl="0" marL="457200" rtl="0" algn="l">
              <a:lnSpc>
                <a:spcPct val="90000"/>
              </a:lnSpc>
              <a:spcBef>
                <a:spcPts val="1000"/>
              </a:spcBef>
              <a:spcAft>
                <a:spcPts val="0"/>
              </a:spcAft>
              <a:buClr>
                <a:schemeClr val="dk1"/>
              </a:buClr>
              <a:buSzPts val="1800"/>
              <a:buChar char="•"/>
              <a:defRPr>
                <a:solidFill>
                  <a:schemeClr val="dk1"/>
                </a:solidFill>
                <a:latin typeface="Montserrat"/>
                <a:ea typeface="Montserrat"/>
                <a:cs typeface="Montserrat"/>
                <a:sym typeface="Montserrat"/>
              </a:defRPr>
            </a:lvl1pPr>
            <a:lvl2pPr indent="-330200" lvl="1" marL="914400" rtl="0" algn="l">
              <a:lnSpc>
                <a:spcPct val="90000"/>
              </a:lnSpc>
              <a:spcBef>
                <a:spcPts val="500"/>
              </a:spcBef>
              <a:spcAft>
                <a:spcPts val="0"/>
              </a:spcAft>
              <a:buClr>
                <a:schemeClr val="dk1"/>
              </a:buClr>
              <a:buSzPts val="1600"/>
              <a:buChar char="◦"/>
              <a:defRPr sz="1600">
                <a:solidFill>
                  <a:schemeClr val="dk1"/>
                </a:solidFill>
                <a:latin typeface="Montserrat"/>
                <a:ea typeface="Montserrat"/>
                <a:cs typeface="Montserrat"/>
                <a:sym typeface="Montserrat"/>
              </a:defRPr>
            </a:lvl2pPr>
            <a:lvl3pPr indent="-317500" lvl="2" marL="1371600" rtl="0" algn="l">
              <a:lnSpc>
                <a:spcPct val="90000"/>
              </a:lnSpc>
              <a:spcBef>
                <a:spcPts val="500"/>
              </a:spcBef>
              <a:spcAft>
                <a:spcPts val="0"/>
              </a:spcAft>
              <a:buClr>
                <a:schemeClr val="dk1"/>
              </a:buClr>
              <a:buSzPts val="1400"/>
              <a:buChar char="▪"/>
              <a:defRPr sz="1400">
                <a:solidFill>
                  <a:schemeClr val="dk1"/>
                </a:solidFill>
                <a:latin typeface="Montserrat"/>
                <a:ea typeface="Montserrat"/>
                <a:cs typeface="Montserrat"/>
                <a:sym typeface="Montserrat"/>
              </a:defRPr>
            </a:lvl3pPr>
            <a:lvl4pPr indent="-304800" lvl="3" marL="1828800" rtl="0" algn="l">
              <a:lnSpc>
                <a:spcPct val="90000"/>
              </a:lnSpc>
              <a:spcBef>
                <a:spcPts val="500"/>
              </a:spcBef>
              <a:spcAft>
                <a:spcPts val="0"/>
              </a:spcAft>
              <a:buClr>
                <a:schemeClr val="dk1"/>
              </a:buClr>
              <a:buSzPts val="1200"/>
              <a:buChar char="▫"/>
              <a:defRPr sz="1200">
                <a:solidFill>
                  <a:schemeClr val="dk1"/>
                </a:solidFill>
                <a:latin typeface="Montserrat"/>
                <a:ea typeface="Montserrat"/>
                <a:cs typeface="Montserrat"/>
                <a:sym typeface="Montserrat"/>
              </a:defRPr>
            </a:lvl4pPr>
            <a:lvl5pPr indent="-304800" lvl="4" marL="2286000" rtl="0" algn="l">
              <a:lnSpc>
                <a:spcPct val="90000"/>
              </a:lnSpc>
              <a:spcBef>
                <a:spcPts val="500"/>
              </a:spcBef>
              <a:spcAft>
                <a:spcPts val="0"/>
              </a:spcAft>
              <a:buClr>
                <a:schemeClr val="dk1"/>
              </a:buClr>
              <a:buSzPts val="1200"/>
              <a:buChar char="•"/>
              <a:defRPr sz="1200">
                <a:solidFill>
                  <a:schemeClr val="dk1"/>
                </a:solidFill>
                <a:latin typeface="Montserrat"/>
                <a:ea typeface="Montserrat"/>
                <a:cs typeface="Montserrat"/>
                <a:sym typeface="Montserrat"/>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172" name="Google Shape;172;p37"/>
          <p:cNvSpPr txBox="1"/>
          <p:nvPr>
            <p:ph idx="2" type="subTitle"/>
          </p:nvPr>
        </p:nvSpPr>
        <p:spPr>
          <a:xfrm>
            <a:off x="561975" y="2914650"/>
            <a:ext cx="2076300" cy="1695600"/>
          </a:xfrm>
          <a:prstGeom prst="rect">
            <a:avLst/>
          </a:prstGeom>
          <a:noFill/>
          <a:ln>
            <a:noFill/>
          </a:ln>
        </p:spPr>
        <p:txBody>
          <a:bodyPr anchorCtr="0" anchor="t" bIns="45700" lIns="91425" spcFirstLastPara="1" rIns="91425" wrap="square" tIns="45700">
            <a:normAutofit/>
          </a:bodyPr>
          <a:lstStyle>
            <a:lvl1pPr lvl="0" rtl="0" algn="r">
              <a:lnSpc>
                <a:spcPct val="90000"/>
              </a:lnSpc>
              <a:spcBef>
                <a:spcPts val="1000"/>
              </a:spcBef>
              <a:spcAft>
                <a:spcPts val="0"/>
              </a:spcAft>
              <a:buClr>
                <a:schemeClr val="lt1"/>
              </a:buClr>
              <a:buSzPts val="1300"/>
              <a:buFont typeface="Montserrat SemiBold"/>
              <a:buNone/>
              <a:defRPr sz="1300">
                <a:solidFill>
                  <a:schemeClr val="lt1"/>
                </a:solidFill>
                <a:latin typeface="Montserrat SemiBold"/>
                <a:ea typeface="Montserrat SemiBold"/>
                <a:cs typeface="Montserrat SemiBold"/>
                <a:sym typeface="Montserrat SemiBold"/>
              </a:defRPr>
            </a:lvl1pPr>
            <a:lvl2pPr lvl="1" rtl="0" algn="l">
              <a:lnSpc>
                <a:spcPct val="90000"/>
              </a:lnSpc>
              <a:spcBef>
                <a:spcPts val="500"/>
              </a:spcBef>
              <a:spcAft>
                <a:spcPts val="0"/>
              </a:spcAft>
              <a:buSzPts val="1100"/>
              <a:buNone/>
              <a:defRPr sz="1100"/>
            </a:lvl2pPr>
            <a:lvl3pPr lvl="2" rtl="0" algn="l">
              <a:lnSpc>
                <a:spcPct val="90000"/>
              </a:lnSpc>
              <a:spcBef>
                <a:spcPts val="500"/>
              </a:spcBef>
              <a:spcAft>
                <a:spcPts val="0"/>
              </a:spcAft>
              <a:buSzPts val="900"/>
              <a:buNone/>
              <a:defRPr sz="900"/>
            </a:lvl3pPr>
            <a:lvl4pPr lvl="3" rtl="0" algn="l">
              <a:lnSpc>
                <a:spcPct val="90000"/>
              </a:lnSpc>
              <a:spcBef>
                <a:spcPts val="500"/>
              </a:spcBef>
              <a:spcAft>
                <a:spcPts val="0"/>
              </a:spcAft>
              <a:buSzPts val="700"/>
              <a:buNone/>
              <a:defRPr sz="700"/>
            </a:lvl4pPr>
            <a:lvl5pPr lvl="4" rtl="0" algn="l">
              <a:lnSpc>
                <a:spcPct val="90000"/>
              </a:lnSpc>
              <a:spcBef>
                <a:spcPts val="500"/>
              </a:spcBef>
              <a:spcAft>
                <a:spcPts val="0"/>
              </a:spcAft>
              <a:buSzPts val="700"/>
              <a:buNone/>
              <a:defRPr sz="700"/>
            </a:lvl5pPr>
            <a:lvl6pPr lvl="5" rtl="0" algn="l">
              <a:lnSpc>
                <a:spcPct val="90000"/>
              </a:lnSpc>
              <a:spcBef>
                <a:spcPts val="500"/>
              </a:spcBef>
              <a:spcAft>
                <a:spcPts val="0"/>
              </a:spcAft>
              <a:buSzPts val="1300"/>
              <a:buNone/>
              <a:defRPr sz="1300"/>
            </a:lvl6pPr>
            <a:lvl7pPr lvl="6" rtl="0" algn="l">
              <a:lnSpc>
                <a:spcPct val="90000"/>
              </a:lnSpc>
              <a:spcBef>
                <a:spcPts val="500"/>
              </a:spcBef>
              <a:spcAft>
                <a:spcPts val="0"/>
              </a:spcAft>
              <a:buSzPts val="1300"/>
              <a:buNone/>
              <a:defRPr sz="1300"/>
            </a:lvl7pPr>
            <a:lvl8pPr lvl="7" rtl="0" algn="l">
              <a:lnSpc>
                <a:spcPct val="90000"/>
              </a:lnSpc>
              <a:spcBef>
                <a:spcPts val="500"/>
              </a:spcBef>
              <a:spcAft>
                <a:spcPts val="0"/>
              </a:spcAft>
              <a:buSzPts val="1300"/>
              <a:buNone/>
              <a:defRPr sz="1300"/>
            </a:lvl8pPr>
            <a:lvl9pPr lvl="8" rtl="0" algn="l">
              <a:lnSpc>
                <a:spcPct val="90000"/>
              </a:lnSpc>
              <a:spcBef>
                <a:spcPts val="500"/>
              </a:spcBef>
              <a:spcAft>
                <a:spcPts val="0"/>
              </a:spcAft>
              <a:buSzPts val="1300"/>
              <a:buNone/>
              <a:defRPr sz="1300"/>
            </a:lvl9pPr>
          </a:lstStyle>
          <a:p/>
        </p:txBody>
      </p:sp>
      <p:sp>
        <p:nvSpPr>
          <p:cNvPr id="173" name="Google Shape;173;p37"/>
          <p:cNvSpPr txBox="1"/>
          <p:nvPr/>
        </p:nvSpPr>
        <p:spPr>
          <a:xfrm>
            <a:off x="3486234" y="4851000"/>
            <a:ext cx="1671300" cy="276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600"/>
              <a:buFont typeface="Arial"/>
              <a:buNone/>
            </a:pPr>
            <a:r>
              <a:rPr b="0" i="1" lang="en" sz="600" u="none" cap="none" strike="noStrike">
                <a:solidFill>
                  <a:srgbClr val="8E93C2"/>
                </a:solidFill>
                <a:latin typeface="Montserrat Medium"/>
                <a:ea typeface="Montserrat Medium"/>
                <a:cs typeface="Montserrat Medium"/>
                <a:sym typeface="Montserrat Medium"/>
              </a:rPr>
              <a:t>Proprietary and confidential</a:t>
            </a:r>
            <a:endParaRPr b="0" i="1" sz="600" u="none" cap="none" strike="noStrike">
              <a:solidFill>
                <a:srgbClr val="8E93C2"/>
              </a:solidFill>
              <a:latin typeface="Montserrat Medium"/>
              <a:ea typeface="Montserrat Medium"/>
              <a:cs typeface="Montserrat Medium"/>
              <a:sym typeface="Montserrat Medium"/>
            </a:endParaRPr>
          </a:p>
        </p:txBody>
      </p:sp>
      <p:pic>
        <p:nvPicPr>
          <p:cNvPr id="174" name="Google Shape;174;p37"/>
          <p:cNvPicPr preferRelativeResize="0"/>
          <p:nvPr/>
        </p:nvPicPr>
        <p:blipFill rotWithShape="1">
          <a:blip r:embed="rId3">
            <a:alphaModFix/>
          </a:blip>
          <a:srcRect b="-12439" l="0" r="0" t="-12451"/>
          <a:stretch/>
        </p:blipFill>
        <p:spPr>
          <a:xfrm>
            <a:off x="8101275" y="4859793"/>
            <a:ext cx="918750" cy="195800"/>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ure">
  <p:cSld name="CUSTOM">
    <p:bg>
      <p:bgPr>
        <a:solidFill>
          <a:schemeClr val="lt2"/>
        </a:solidFill>
      </p:bgPr>
    </p:bg>
    <p:spTree>
      <p:nvGrpSpPr>
        <p:cNvPr id="175" name="Shape 175"/>
        <p:cNvGrpSpPr/>
        <p:nvPr/>
      </p:nvGrpSpPr>
      <p:grpSpPr>
        <a:xfrm>
          <a:off x="0" y="0"/>
          <a:ext cx="0" cy="0"/>
          <a:chOff x="0" y="0"/>
          <a:chExt cx="0" cy="0"/>
        </a:xfrm>
      </p:grpSpPr>
      <p:pic>
        <p:nvPicPr>
          <p:cNvPr id="176" name="Google Shape;176;p38"/>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177" name="Google Shape;177;p38"/>
          <p:cNvSpPr txBox="1"/>
          <p:nvPr/>
        </p:nvSpPr>
        <p:spPr>
          <a:xfrm>
            <a:off x="0" y="4851000"/>
            <a:ext cx="1671300" cy="276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600"/>
              <a:buFont typeface="Arial"/>
              <a:buNone/>
            </a:pPr>
            <a:r>
              <a:rPr b="0" i="1" lang="en" sz="600" u="none" cap="none" strike="noStrike">
                <a:solidFill>
                  <a:srgbClr val="8E93C2"/>
                </a:solidFill>
                <a:latin typeface="Montserrat Medium"/>
                <a:ea typeface="Montserrat Medium"/>
                <a:cs typeface="Montserrat Medium"/>
                <a:sym typeface="Montserrat Medium"/>
              </a:rPr>
              <a:t>Proprietary and confidential</a:t>
            </a:r>
            <a:endParaRPr b="0" i="1" sz="600" u="none" cap="none" strike="noStrike">
              <a:solidFill>
                <a:srgbClr val="8E93C2"/>
              </a:solidFill>
              <a:latin typeface="Montserrat Medium"/>
              <a:ea typeface="Montserrat Medium"/>
              <a:cs typeface="Montserrat Medium"/>
              <a:sym typeface="Montserrat Medium"/>
            </a:endParaRPr>
          </a:p>
        </p:txBody>
      </p:sp>
      <p:pic>
        <p:nvPicPr>
          <p:cNvPr id="178" name="Google Shape;178;p38"/>
          <p:cNvPicPr preferRelativeResize="0"/>
          <p:nvPr/>
        </p:nvPicPr>
        <p:blipFill rotWithShape="1">
          <a:blip r:embed="rId3">
            <a:alphaModFix/>
          </a:blip>
          <a:srcRect b="-12439" l="0" r="0" t="-12451"/>
          <a:stretch/>
        </p:blipFill>
        <p:spPr>
          <a:xfrm>
            <a:off x="8101275" y="4859793"/>
            <a:ext cx="918750" cy="195800"/>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3">
  <p:cSld name="TITLE_AND_BODY_1_1">
    <p:bg>
      <p:bgPr>
        <a:solidFill>
          <a:schemeClr val="lt2"/>
        </a:solidFill>
      </p:bgPr>
    </p:bg>
    <p:spTree>
      <p:nvGrpSpPr>
        <p:cNvPr id="179" name="Shape 179"/>
        <p:cNvGrpSpPr/>
        <p:nvPr/>
      </p:nvGrpSpPr>
      <p:grpSpPr>
        <a:xfrm>
          <a:off x="0" y="0"/>
          <a:ext cx="0" cy="0"/>
          <a:chOff x="0" y="0"/>
          <a:chExt cx="0" cy="0"/>
        </a:xfrm>
      </p:grpSpPr>
      <p:pic>
        <p:nvPicPr>
          <p:cNvPr id="180" name="Google Shape;180;p39"/>
          <p:cNvPicPr preferRelativeResize="0"/>
          <p:nvPr/>
        </p:nvPicPr>
        <p:blipFill rotWithShape="1">
          <a:blip r:embed="rId2">
            <a:alphaModFix/>
          </a:blip>
          <a:srcRect b="0" l="0" r="0" t="0"/>
          <a:stretch/>
        </p:blipFill>
        <p:spPr>
          <a:xfrm>
            <a:off x="0" y="0"/>
            <a:ext cx="9144005" cy="5143503"/>
          </a:xfrm>
          <a:prstGeom prst="rect">
            <a:avLst/>
          </a:prstGeom>
          <a:noFill/>
          <a:ln>
            <a:noFill/>
          </a:ln>
        </p:spPr>
      </p:pic>
      <p:pic>
        <p:nvPicPr>
          <p:cNvPr id="181" name="Google Shape;181;p39"/>
          <p:cNvPicPr preferRelativeResize="0"/>
          <p:nvPr/>
        </p:nvPicPr>
        <p:blipFill rotWithShape="1">
          <a:blip r:embed="rId3">
            <a:alphaModFix/>
          </a:blip>
          <a:srcRect b="0" l="0" r="0" t="0"/>
          <a:stretch/>
        </p:blipFill>
        <p:spPr>
          <a:xfrm>
            <a:off x="194100" y="2010451"/>
            <a:ext cx="1549465" cy="1338174"/>
          </a:xfrm>
          <a:prstGeom prst="rect">
            <a:avLst/>
          </a:prstGeom>
          <a:noFill/>
          <a:ln>
            <a:noFill/>
          </a:ln>
        </p:spPr>
      </p:pic>
      <p:pic>
        <p:nvPicPr>
          <p:cNvPr id="182" name="Google Shape;182;p39"/>
          <p:cNvPicPr preferRelativeResize="0"/>
          <p:nvPr/>
        </p:nvPicPr>
        <p:blipFill rotWithShape="1">
          <a:blip r:embed="rId4">
            <a:alphaModFix/>
          </a:blip>
          <a:srcRect b="0" l="0" r="0" t="0"/>
          <a:stretch/>
        </p:blipFill>
        <p:spPr>
          <a:xfrm>
            <a:off x="2072925" y="479675"/>
            <a:ext cx="723900" cy="552450"/>
          </a:xfrm>
          <a:prstGeom prst="rect">
            <a:avLst/>
          </a:prstGeom>
          <a:noFill/>
          <a:ln>
            <a:noFill/>
          </a:ln>
        </p:spPr>
      </p:pic>
      <p:pic>
        <p:nvPicPr>
          <p:cNvPr id="183" name="Google Shape;183;p39"/>
          <p:cNvPicPr preferRelativeResize="0"/>
          <p:nvPr/>
        </p:nvPicPr>
        <p:blipFill rotWithShape="1">
          <a:blip r:embed="rId5">
            <a:alphaModFix/>
          </a:blip>
          <a:srcRect b="0" l="0" r="0" t="0"/>
          <a:stretch/>
        </p:blipFill>
        <p:spPr>
          <a:xfrm>
            <a:off x="5405137" y="0"/>
            <a:ext cx="2103369" cy="5143501"/>
          </a:xfrm>
          <a:prstGeom prst="rect">
            <a:avLst/>
          </a:prstGeom>
          <a:noFill/>
          <a:ln>
            <a:noFill/>
          </a:ln>
        </p:spPr>
      </p:pic>
      <p:sp>
        <p:nvSpPr>
          <p:cNvPr id="184" name="Google Shape;184;p39"/>
          <p:cNvSpPr/>
          <p:nvPr/>
        </p:nvSpPr>
        <p:spPr>
          <a:xfrm>
            <a:off x="2446450" y="716125"/>
            <a:ext cx="2752800" cy="1729800"/>
          </a:xfrm>
          <a:prstGeom prst="roundRect">
            <a:avLst>
              <a:gd fmla="val 8299" name="adj"/>
            </a:avLst>
          </a:prstGeom>
          <a:solidFill>
            <a:schemeClr val="lt1"/>
          </a:solidFill>
          <a:ln>
            <a:noFill/>
          </a:ln>
          <a:effectLst>
            <a:outerShdw blurRad="571500" rotWithShape="0" algn="bl" dist="19050">
              <a:srgbClr val="000000">
                <a:alpha val="784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85" name="Google Shape;185;p39"/>
          <p:cNvPicPr preferRelativeResize="0"/>
          <p:nvPr/>
        </p:nvPicPr>
        <p:blipFill rotWithShape="1">
          <a:blip r:embed="rId6">
            <a:alphaModFix/>
          </a:blip>
          <a:srcRect b="0" l="0" r="0" t="0"/>
          <a:stretch/>
        </p:blipFill>
        <p:spPr>
          <a:xfrm>
            <a:off x="7714401" y="2010438"/>
            <a:ext cx="809625" cy="800100"/>
          </a:xfrm>
          <a:prstGeom prst="rect">
            <a:avLst/>
          </a:prstGeom>
          <a:noFill/>
          <a:ln>
            <a:noFill/>
          </a:ln>
        </p:spPr>
      </p:pic>
      <p:sp>
        <p:nvSpPr>
          <p:cNvPr id="186" name="Google Shape;186;p39"/>
          <p:cNvSpPr/>
          <p:nvPr/>
        </p:nvSpPr>
        <p:spPr>
          <a:xfrm>
            <a:off x="5443025" y="716125"/>
            <a:ext cx="2752800" cy="1729800"/>
          </a:xfrm>
          <a:prstGeom prst="roundRect">
            <a:avLst>
              <a:gd fmla="val 8299" name="adj"/>
            </a:avLst>
          </a:prstGeom>
          <a:solidFill>
            <a:schemeClr val="lt1"/>
          </a:solidFill>
          <a:ln>
            <a:noFill/>
          </a:ln>
          <a:effectLst>
            <a:outerShdw blurRad="571500" rotWithShape="0" algn="bl" dist="19050">
              <a:srgbClr val="000000">
                <a:alpha val="784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 name="Google Shape;187;p39"/>
          <p:cNvSpPr/>
          <p:nvPr/>
        </p:nvSpPr>
        <p:spPr>
          <a:xfrm>
            <a:off x="948163" y="2697575"/>
            <a:ext cx="2752800" cy="1729800"/>
          </a:xfrm>
          <a:prstGeom prst="roundRect">
            <a:avLst>
              <a:gd fmla="val 8299" name="adj"/>
            </a:avLst>
          </a:prstGeom>
          <a:solidFill>
            <a:schemeClr val="lt1"/>
          </a:solidFill>
          <a:ln>
            <a:noFill/>
          </a:ln>
          <a:effectLst>
            <a:outerShdw blurRad="571500" rotWithShape="0" algn="bl" dist="19050">
              <a:srgbClr val="000000">
                <a:alpha val="784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88" name="Google Shape;188;p39"/>
          <p:cNvPicPr preferRelativeResize="0"/>
          <p:nvPr/>
        </p:nvPicPr>
        <p:blipFill rotWithShape="1">
          <a:blip r:embed="rId7">
            <a:alphaModFix/>
          </a:blip>
          <a:srcRect b="0" l="0" r="0" t="0"/>
          <a:stretch/>
        </p:blipFill>
        <p:spPr>
          <a:xfrm>
            <a:off x="5710925" y="4085026"/>
            <a:ext cx="1257300" cy="828675"/>
          </a:xfrm>
          <a:prstGeom prst="rect">
            <a:avLst/>
          </a:prstGeom>
          <a:noFill/>
          <a:ln>
            <a:noFill/>
          </a:ln>
        </p:spPr>
      </p:pic>
      <p:sp>
        <p:nvSpPr>
          <p:cNvPr id="189" name="Google Shape;189;p39"/>
          <p:cNvSpPr/>
          <p:nvPr/>
        </p:nvSpPr>
        <p:spPr>
          <a:xfrm>
            <a:off x="3944738" y="2697575"/>
            <a:ext cx="2752800" cy="1729800"/>
          </a:xfrm>
          <a:prstGeom prst="roundRect">
            <a:avLst>
              <a:gd fmla="val 8299" name="adj"/>
            </a:avLst>
          </a:prstGeom>
          <a:solidFill>
            <a:schemeClr val="lt1"/>
          </a:solidFill>
          <a:ln>
            <a:noFill/>
          </a:ln>
          <a:effectLst>
            <a:outerShdw blurRad="571500" rotWithShape="0" algn="bl" dist="19050">
              <a:srgbClr val="000000">
                <a:alpha val="784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 name="Google Shape;190;p39"/>
          <p:cNvSpPr txBox="1"/>
          <p:nvPr/>
        </p:nvSpPr>
        <p:spPr>
          <a:xfrm>
            <a:off x="0" y="4851000"/>
            <a:ext cx="1671300" cy="276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600"/>
              <a:buFont typeface="Arial"/>
              <a:buNone/>
            </a:pPr>
            <a:r>
              <a:rPr b="0" i="1" lang="en" sz="600" u="none" cap="none" strike="noStrike">
                <a:solidFill>
                  <a:srgbClr val="8E93C2"/>
                </a:solidFill>
                <a:latin typeface="Montserrat Medium"/>
                <a:ea typeface="Montserrat Medium"/>
                <a:cs typeface="Montserrat Medium"/>
                <a:sym typeface="Montserrat Medium"/>
              </a:rPr>
              <a:t>Proprietary and confidential</a:t>
            </a:r>
            <a:endParaRPr b="0" i="1" sz="600" u="none" cap="none" strike="noStrike">
              <a:solidFill>
                <a:srgbClr val="8E93C2"/>
              </a:solidFill>
              <a:latin typeface="Montserrat Medium"/>
              <a:ea typeface="Montserrat Medium"/>
              <a:cs typeface="Montserrat Medium"/>
              <a:sym typeface="Montserrat Medium"/>
            </a:endParaRPr>
          </a:p>
        </p:txBody>
      </p:sp>
      <p:pic>
        <p:nvPicPr>
          <p:cNvPr id="191" name="Google Shape;191;p39"/>
          <p:cNvPicPr preferRelativeResize="0"/>
          <p:nvPr/>
        </p:nvPicPr>
        <p:blipFill rotWithShape="1">
          <a:blip r:embed="rId8">
            <a:alphaModFix/>
          </a:blip>
          <a:srcRect b="-12439" l="0" r="0" t="-12451"/>
          <a:stretch/>
        </p:blipFill>
        <p:spPr>
          <a:xfrm>
            <a:off x="8101275" y="4859793"/>
            <a:ext cx="918750" cy="195800"/>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White_1">
    <p:bg>
      <p:bgPr>
        <a:solidFill>
          <a:schemeClr val="lt2"/>
        </a:solidFill>
      </p:bgPr>
    </p:bg>
    <p:spTree>
      <p:nvGrpSpPr>
        <p:cNvPr id="192" name="Shape 192"/>
        <p:cNvGrpSpPr/>
        <p:nvPr/>
      </p:nvGrpSpPr>
      <p:grpSpPr>
        <a:xfrm>
          <a:off x="0" y="0"/>
          <a:ext cx="0" cy="0"/>
          <a:chOff x="0" y="0"/>
          <a:chExt cx="0" cy="0"/>
        </a:xfrm>
      </p:grpSpPr>
      <p:pic>
        <p:nvPicPr>
          <p:cNvPr id="193" name="Google Shape;193;p40"/>
          <p:cNvPicPr preferRelativeResize="0"/>
          <p:nvPr/>
        </p:nvPicPr>
        <p:blipFill rotWithShape="1">
          <a:blip r:embed="rId2">
            <a:alphaModFix/>
          </a:blip>
          <a:srcRect b="0" l="0" r="0" t="0"/>
          <a:stretch/>
        </p:blipFill>
        <p:spPr>
          <a:xfrm>
            <a:off x="0" y="0"/>
            <a:ext cx="9144000" cy="5138740"/>
          </a:xfrm>
          <a:prstGeom prst="rect">
            <a:avLst/>
          </a:prstGeom>
          <a:noFill/>
          <a:ln>
            <a:noFill/>
          </a:ln>
        </p:spPr>
      </p:pic>
      <p:pic>
        <p:nvPicPr>
          <p:cNvPr id="194" name="Google Shape;194;p40"/>
          <p:cNvPicPr preferRelativeResize="0"/>
          <p:nvPr/>
        </p:nvPicPr>
        <p:blipFill rotWithShape="1">
          <a:blip r:embed="rId3">
            <a:alphaModFix/>
          </a:blip>
          <a:srcRect b="0" l="0" r="0" t="0"/>
          <a:stretch/>
        </p:blipFill>
        <p:spPr>
          <a:xfrm>
            <a:off x="-6" y="0"/>
            <a:ext cx="2598263" cy="5143501"/>
          </a:xfrm>
          <a:prstGeom prst="rect">
            <a:avLst/>
          </a:prstGeom>
          <a:noFill/>
          <a:ln>
            <a:noFill/>
          </a:ln>
        </p:spPr>
      </p:pic>
      <p:pic>
        <p:nvPicPr>
          <p:cNvPr id="195" name="Google Shape;195;p40"/>
          <p:cNvPicPr preferRelativeResize="0"/>
          <p:nvPr/>
        </p:nvPicPr>
        <p:blipFill rotWithShape="1">
          <a:blip r:embed="rId4">
            <a:alphaModFix/>
          </a:blip>
          <a:srcRect b="0" l="0" r="0" t="0"/>
          <a:stretch/>
        </p:blipFill>
        <p:spPr>
          <a:xfrm>
            <a:off x="872312" y="1223974"/>
            <a:ext cx="669650" cy="502225"/>
          </a:xfrm>
          <a:prstGeom prst="rect">
            <a:avLst/>
          </a:prstGeom>
          <a:noFill/>
          <a:ln>
            <a:noFill/>
          </a:ln>
        </p:spPr>
      </p:pic>
      <p:sp>
        <p:nvSpPr>
          <p:cNvPr id="196" name="Google Shape;196;p40"/>
          <p:cNvSpPr txBox="1"/>
          <p:nvPr/>
        </p:nvSpPr>
        <p:spPr>
          <a:xfrm>
            <a:off x="0" y="4851000"/>
            <a:ext cx="1671300" cy="276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600"/>
              <a:buFont typeface="Arial"/>
              <a:buNone/>
            </a:pPr>
            <a:r>
              <a:rPr b="0" i="1" lang="en" sz="600" u="none" cap="none" strike="noStrike">
                <a:solidFill>
                  <a:srgbClr val="8E93C2"/>
                </a:solidFill>
                <a:latin typeface="Montserrat Medium"/>
                <a:ea typeface="Montserrat Medium"/>
                <a:cs typeface="Montserrat Medium"/>
                <a:sym typeface="Montserrat Medium"/>
              </a:rPr>
              <a:t>Proprietary and confidential</a:t>
            </a:r>
            <a:endParaRPr b="0" i="1" sz="600" u="none" cap="none" strike="noStrike">
              <a:solidFill>
                <a:srgbClr val="8E93C2"/>
              </a:solidFill>
              <a:latin typeface="Montserrat Medium"/>
              <a:ea typeface="Montserrat Medium"/>
              <a:cs typeface="Montserrat Medium"/>
              <a:sym typeface="Montserrat Medium"/>
            </a:endParaRPr>
          </a:p>
        </p:txBody>
      </p:sp>
      <p:sp>
        <p:nvSpPr>
          <p:cNvPr id="197" name="Google Shape;197;p40"/>
          <p:cNvSpPr txBox="1"/>
          <p:nvPr>
            <p:ph type="title"/>
          </p:nvPr>
        </p:nvSpPr>
        <p:spPr>
          <a:xfrm>
            <a:off x="1826200" y="1174000"/>
            <a:ext cx="6690600" cy="1728300"/>
          </a:xfrm>
          <a:prstGeom prst="rect">
            <a:avLst/>
          </a:prstGeom>
          <a:noFill/>
          <a:ln>
            <a:noFill/>
          </a:ln>
        </p:spPr>
        <p:txBody>
          <a:bodyPr anchorCtr="0" anchor="t" bIns="45700" lIns="91425" spcFirstLastPara="1" rIns="91425" wrap="square" tIns="45700">
            <a:noAutofit/>
          </a:bodyPr>
          <a:lstStyle>
            <a:lvl1pPr lvl="0" rtl="0" algn="l">
              <a:lnSpc>
                <a:spcPct val="115000"/>
              </a:lnSpc>
              <a:spcBef>
                <a:spcPts val="0"/>
              </a:spcBef>
              <a:spcAft>
                <a:spcPts val="0"/>
              </a:spcAft>
              <a:buSzPts val="2600"/>
              <a:buFont typeface="Montserrat SemiBold"/>
              <a:buNone/>
              <a:defRPr sz="2600">
                <a:latin typeface="Montserrat SemiBold"/>
                <a:ea typeface="Montserrat SemiBold"/>
                <a:cs typeface="Montserrat SemiBold"/>
                <a:sym typeface="Montserrat SemiBold"/>
              </a:defRPr>
            </a:lvl1pPr>
            <a:lvl2pPr lvl="1" rtl="0" algn="l">
              <a:lnSpc>
                <a:spcPct val="100000"/>
              </a:lnSpc>
              <a:spcBef>
                <a:spcPts val="0"/>
              </a:spcBef>
              <a:spcAft>
                <a:spcPts val="0"/>
              </a:spcAft>
              <a:buSzPts val="1400"/>
              <a:buNone/>
              <a:defRPr>
                <a:latin typeface="Montserrat"/>
                <a:ea typeface="Montserrat"/>
                <a:cs typeface="Montserrat"/>
                <a:sym typeface="Montserrat"/>
              </a:defRPr>
            </a:lvl2pPr>
            <a:lvl3pPr lvl="2" rtl="0" algn="l">
              <a:lnSpc>
                <a:spcPct val="100000"/>
              </a:lnSpc>
              <a:spcBef>
                <a:spcPts val="0"/>
              </a:spcBef>
              <a:spcAft>
                <a:spcPts val="0"/>
              </a:spcAft>
              <a:buSzPts val="1400"/>
              <a:buNone/>
              <a:defRPr>
                <a:latin typeface="Montserrat"/>
                <a:ea typeface="Montserrat"/>
                <a:cs typeface="Montserrat"/>
                <a:sym typeface="Montserrat"/>
              </a:defRPr>
            </a:lvl3pPr>
            <a:lvl4pPr lvl="3" rtl="0" algn="l">
              <a:lnSpc>
                <a:spcPct val="100000"/>
              </a:lnSpc>
              <a:spcBef>
                <a:spcPts val="0"/>
              </a:spcBef>
              <a:spcAft>
                <a:spcPts val="0"/>
              </a:spcAft>
              <a:buSzPts val="1400"/>
              <a:buNone/>
              <a:defRPr>
                <a:latin typeface="Montserrat"/>
                <a:ea typeface="Montserrat"/>
                <a:cs typeface="Montserrat"/>
                <a:sym typeface="Montserrat"/>
              </a:defRPr>
            </a:lvl4pPr>
            <a:lvl5pPr lvl="4" rtl="0" algn="l">
              <a:lnSpc>
                <a:spcPct val="100000"/>
              </a:lnSpc>
              <a:spcBef>
                <a:spcPts val="0"/>
              </a:spcBef>
              <a:spcAft>
                <a:spcPts val="0"/>
              </a:spcAft>
              <a:buSzPts val="1400"/>
              <a:buNone/>
              <a:defRPr>
                <a:latin typeface="Montserrat"/>
                <a:ea typeface="Montserrat"/>
                <a:cs typeface="Montserrat"/>
                <a:sym typeface="Montserrat"/>
              </a:defRPr>
            </a:lvl5pPr>
            <a:lvl6pPr lvl="5" rtl="0" algn="l">
              <a:lnSpc>
                <a:spcPct val="100000"/>
              </a:lnSpc>
              <a:spcBef>
                <a:spcPts val="0"/>
              </a:spcBef>
              <a:spcAft>
                <a:spcPts val="0"/>
              </a:spcAft>
              <a:buSzPts val="1400"/>
              <a:buNone/>
              <a:defRPr>
                <a:latin typeface="Montserrat"/>
                <a:ea typeface="Montserrat"/>
                <a:cs typeface="Montserrat"/>
                <a:sym typeface="Montserrat"/>
              </a:defRPr>
            </a:lvl6pPr>
            <a:lvl7pPr lvl="6" rtl="0" algn="l">
              <a:lnSpc>
                <a:spcPct val="100000"/>
              </a:lnSpc>
              <a:spcBef>
                <a:spcPts val="0"/>
              </a:spcBef>
              <a:spcAft>
                <a:spcPts val="0"/>
              </a:spcAft>
              <a:buSzPts val="1400"/>
              <a:buNone/>
              <a:defRPr>
                <a:latin typeface="Montserrat"/>
                <a:ea typeface="Montserrat"/>
                <a:cs typeface="Montserrat"/>
                <a:sym typeface="Montserrat"/>
              </a:defRPr>
            </a:lvl7pPr>
            <a:lvl8pPr lvl="7" rtl="0" algn="l">
              <a:lnSpc>
                <a:spcPct val="100000"/>
              </a:lnSpc>
              <a:spcBef>
                <a:spcPts val="0"/>
              </a:spcBef>
              <a:spcAft>
                <a:spcPts val="0"/>
              </a:spcAft>
              <a:buSzPts val="1400"/>
              <a:buNone/>
              <a:defRPr>
                <a:latin typeface="Montserrat"/>
                <a:ea typeface="Montserrat"/>
                <a:cs typeface="Montserrat"/>
                <a:sym typeface="Montserrat"/>
              </a:defRPr>
            </a:lvl8pPr>
            <a:lvl9pPr lvl="8" rtl="0" algn="l">
              <a:lnSpc>
                <a:spcPct val="100000"/>
              </a:lnSpc>
              <a:spcBef>
                <a:spcPts val="0"/>
              </a:spcBef>
              <a:spcAft>
                <a:spcPts val="0"/>
              </a:spcAft>
              <a:buSzPts val="1400"/>
              <a:buNone/>
              <a:defRPr>
                <a:latin typeface="Montserrat"/>
                <a:ea typeface="Montserrat"/>
                <a:cs typeface="Montserrat"/>
                <a:sym typeface="Montserrat"/>
              </a:defRPr>
            </a:lvl9pPr>
          </a:lstStyle>
          <a:p/>
        </p:txBody>
      </p:sp>
      <p:sp>
        <p:nvSpPr>
          <p:cNvPr id="198" name="Google Shape;198;p40"/>
          <p:cNvSpPr txBox="1"/>
          <p:nvPr>
            <p:ph idx="1" type="subTitle"/>
          </p:nvPr>
        </p:nvSpPr>
        <p:spPr>
          <a:xfrm>
            <a:off x="1826200" y="3238978"/>
            <a:ext cx="5983500" cy="346500"/>
          </a:xfrm>
          <a:prstGeom prst="rect">
            <a:avLst/>
          </a:prstGeom>
          <a:noFill/>
          <a:ln>
            <a:noFill/>
          </a:ln>
        </p:spPr>
        <p:txBody>
          <a:bodyPr anchorCtr="0" anchor="b" bIns="45700" lIns="91425" spcFirstLastPara="1" rIns="91425" wrap="square" tIns="45700">
            <a:normAutofit/>
          </a:bodyPr>
          <a:lstStyle>
            <a:lvl1pPr lvl="0" rtl="0" algn="l">
              <a:lnSpc>
                <a:spcPct val="90000"/>
              </a:lnSpc>
              <a:spcBef>
                <a:spcPts val="1000"/>
              </a:spcBef>
              <a:spcAft>
                <a:spcPts val="0"/>
              </a:spcAft>
              <a:buClr>
                <a:schemeClr val="accent6"/>
              </a:buClr>
              <a:buSzPts val="1400"/>
              <a:buFont typeface="Montserrat"/>
              <a:buNone/>
              <a:defRPr b="1" sz="1400">
                <a:solidFill>
                  <a:schemeClr val="accent6"/>
                </a:solidFill>
              </a:defRPr>
            </a:lvl1pPr>
            <a:lvl2pPr lvl="1" rtl="0" algn="l">
              <a:lnSpc>
                <a:spcPct val="90000"/>
              </a:lnSpc>
              <a:spcBef>
                <a:spcPts val="500"/>
              </a:spcBef>
              <a:spcAft>
                <a:spcPts val="0"/>
              </a:spcAft>
              <a:buSzPts val="1600"/>
              <a:buNone/>
              <a:defRPr/>
            </a:lvl2pPr>
            <a:lvl3pPr lvl="2" rtl="0" algn="l">
              <a:lnSpc>
                <a:spcPct val="90000"/>
              </a:lnSpc>
              <a:spcBef>
                <a:spcPts val="500"/>
              </a:spcBef>
              <a:spcAft>
                <a:spcPts val="0"/>
              </a:spcAft>
              <a:buSzPts val="1400"/>
              <a:buNone/>
              <a:defRPr/>
            </a:lvl3pPr>
            <a:lvl4pPr lvl="3" rtl="0" algn="l">
              <a:lnSpc>
                <a:spcPct val="90000"/>
              </a:lnSpc>
              <a:spcBef>
                <a:spcPts val="500"/>
              </a:spcBef>
              <a:spcAft>
                <a:spcPts val="0"/>
              </a:spcAft>
              <a:buSzPts val="1200"/>
              <a:buNone/>
              <a:defRPr/>
            </a:lvl4pPr>
            <a:lvl5pPr lvl="4" rtl="0" algn="l">
              <a:lnSpc>
                <a:spcPct val="90000"/>
              </a:lnSpc>
              <a:spcBef>
                <a:spcPts val="500"/>
              </a:spcBef>
              <a:spcAft>
                <a:spcPts val="0"/>
              </a:spcAft>
              <a:buSzPts val="1200"/>
              <a:buNone/>
              <a:defRPr/>
            </a:lvl5pPr>
            <a:lvl6pPr lvl="5" rtl="0" algn="l">
              <a:lnSpc>
                <a:spcPct val="90000"/>
              </a:lnSpc>
              <a:spcBef>
                <a:spcPts val="500"/>
              </a:spcBef>
              <a:spcAft>
                <a:spcPts val="0"/>
              </a:spcAft>
              <a:buSzPts val="1800"/>
              <a:buNone/>
              <a:defRPr/>
            </a:lvl6pPr>
            <a:lvl7pPr lvl="6" rtl="0" algn="l">
              <a:lnSpc>
                <a:spcPct val="90000"/>
              </a:lnSpc>
              <a:spcBef>
                <a:spcPts val="500"/>
              </a:spcBef>
              <a:spcAft>
                <a:spcPts val="0"/>
              </a:spcAft>
              <a:buSzPts val="1800"/>
              <a:buNone/>
              <a:defRPr/>
            </a:lvl7pPr>
            <a:lvl8pPr lvl="7" rtl="0" algn="l">
              <a:lnSpc>
                <a:spcPct val="90000"/>
              </a:lnSpc>
              <a:spcBef>
                <a:spcPts val="500"/>
              </a:spcBef>
              <a:spcAft>
                <a:spcPts val="0"/>
              </a:spcAft>
              <a:buSzPts val="1800"/>
              <a:buNone/>
              <a:defRPr/>
            </a:lvl8pPr>
            <a:lvl9pPr lvl="8" rtl="0" algn="l">
              <a:lnSpc>
                <a:spcPct val="90000"/>
              </a:lnSpc>
              <a:spcBef>
                <a:spcPts val="500"/>
              </a:spcBef>
              <a:spcAft>
                <a:spcPts val="0"/>
              </a:spcAft>
              <a:buSzPts val="1800"/>
              <a:buNone/>
              <a:defRPr/>
            </a:lvl9pPr>
          </a:lstStyle>
          <a:p/>
        </p:txBody>
      </p:sp>
      <p:sp>
        <p:nvSpPr>
          <p:cNvPr id="199" name="Google Shape;199;p40"/>
          <p:cNvSpPr txBox="1"/>
          <p:nvPr>
            <p:ph idx="2" type="subTitle"/>
          </p:nvPr>
        </p:nvSpPr>
        <p:spPr>
          <a:xfrm>
            <a:off x="1826200" y="3570901"/>
            <a:ext cx="6037800" cy="889500"/>
          </a:xfrm>
          <a:prstGeom prst="rect">
            <a:avLst/>
          </a:prstGeom>
          <a:noFill/>
          <a:ln>
            <a:noFill/>
          </a:ln>
        </p:spPr>
        <p:txBody>
          <a:bodyPr anchorCtr="0" anchor="t" bIns="45700" lIns="91425" spcFirstLastPara="1" rIns="91425" wrap="square" tIns="45700">
            <a:normAutofit/>
          </a:bodyPr>
          <a:lstStyle>
            <a:lvl1pPr lvl="0" rtl="0" algn="l">
              <a:lnSpc>
                <a:spcPct val="90000"/>
              </a:lnSpc>
              <a:spcBef>
                <a:spcPts val="1000"/>
              </a:spcBef>
              <a:spcAft>
                <a:spcPts val="0"/>
              </a:spcAft>
              <a:buSzPts val="1100"/>
              <a:buFont typeface="Montserrat Medium"/>
              <a:buNone/>
              <a:defRPr sz="1100">
                <a:latin typeface="Montserrat Medium"/>
                <a:ea typeface="Montserrat Medium"/>
                <a:cs typeface="Montserrat Medium"/>
                <a:sym typeface="Montserrat Medium"/>
              </a:defRPr>
            </a:lvl1pPr>
            <a:lvl2pPr lvl="1" rtl="0" algn="l">
              <a:lnSpc>
                <a:spcPct val="90000"/>
              </a:lnSpc>
              <a:spcBef>
                <a:spcPts val="500"/>
              </a:spcBef>
              <a:spcAft>
                <a:spcPts val="0"/>
              </a:spcAft>
              <a:buSzPts val="1600"/>
              <a:buNone/>
              <a:defRPr/>
            </a:lvl2pPr>
            <a:lvl3pPr lvl="2" rtl="0" algn="l">
              <a:lnSpc>
                <a:spcPct val="90000"/>
              </a:lnSpc>
              <a:spcBef>
                <a:spcPts val="500"/>
              </a:spcBef>
              <a:spcAft>
                <a:spcPts val="0"/>
              </a:spcAft>
              <a:buSzPts val="1400"/>
              <a:buNone/>
              <a:defRPr/>
            </a:lvl3pPr>
            <a:lvl4pPr lvl="3" rtl="0" algn="l">
              <a:lnSpc>
                <a:spcPct val="90000"/>
              </a:lnSpc>
              <a:spcBef>
                <a:spcPts val="500"/>
              </a:spcBef>
              <a:spcAft>
                <a:spcPts val="0"/>
              </a:spcAft>
              <a:buSzPts val="1200"/>
              <a:buNone/>
              <a:defRPr/>
            </a:lvl4pPr>
            <a:lvl5pPr lvl="4" rtl="0" algn="l">
              <a:lnSpc>
                <a:spcPct val="90000"/>
              </a:lnSpc>
              <a:spcBef>
                <a:spcPts val="500"/>
              </a:spcBef>
              <a:spcAft>
                <a:spcPts val="0"/>
              </a:spcAft>
              <a:buSzPts val="1200"/>
              <a:buNone/>
              <a:defRPr/>
            </a:lvl5pPr>
            <a:lvl6pPr lvl="5" rtl="0" algn="l">
              <a:lnSpc>
                <a:spcPct val="90000"/>
              </a:lnSpc>
              <a:spcBef>
                <a:spcPts val="500"/>
              </a:spcBef>
              <a:spcAft>
                <a:spcPts val="0"/>
              </a:spcAft>
              <a:buSzPts val="1800"/>
              <a:buNone/>
              <a:defRPr/>
            </a:lvl6pPr>
            <a:lvl7pPr lvl="6" rtl="0" algn="l">
              <a:lnSpc>
                <a:spcPct val="90000"/>
              </a:lnSpc>
              <a:spcBef>
                <a:spcPts val="500"/>
              </a:spcBef>
              <a:spcAft>
                <a:spcPts val="0"/>
              </a:spcAft>
              <a:buSzPts val="1800"/>
              <a:buNone/>
              <a:defRPr/>
            </a:lvl7pPr>
            <a:lvl8pPr lvl="7" rtl="0" algn="l">
              <a:lnSpc>
                <a:spcPct val="90000"/>
              </a:lnSpc>
              <a:spcBef>
                <a:spcPts val="500"/>
              </a:spcBef>
              <a:spcAft>
                <a:spcPts val="0"/>
              </a:spcAft>
              <a:buSzPts val="1800"/>
              <a:buNone/>
              <a:defRPr/>
            </a:lvl8pPr>
            <a:lvl9pPr lvl="8" rtl="0" algn="l">
              <a:lnSpc>
                <a:spcPct val="90000"/>
              </a:lnSpc>
              <a:spcBef>
                <a:spcPts val="500"/>
              </a:spcBef>
              <a:spcAft>
                <a:spcPts val="0"/>
              </a:spcAft>
              <a:buSzPts val="1800"/>
              <a:buNone/>
              <a:defRPr/>
            </a:lvl9pPr>
          </a:lstStyle>
          <a:p/>
        </p:txBody>
      </p:sp>
      <p:pic>
        <p:nvPicPr>
          <p:cNvPr id="200" name="Google Shape;200;p40"/>
          <p:cNvPicPr preferRelativeResize="0"/>
          <p:nvPr/>
        </p:nvPicPr>
        <p:blipFill rotWithShape="1">
          <a:blip r:embed="rId5">
            <a:alphaModFix/>
          </a:blip>
          <a:srcRect b="-12439" l="0" r="0" t="-12451"/>
          <a:stretch/>
        </p:blipFill>
        <p:spPr>
          <a:xfrm>
            <a:off x="8101275" y="4859793"/>
            <a:ext cx="918750" cy="195800"/>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2">
  <p:cSld name="Blank_White_1_1">
    <p:bg>
      <p:bgPr>
        <a:solidFill>
          <a:schemeClr val="lt2"/>
        </a:solidFill>
      </p:bgPr>
    </p:bg>
    <p:spTree>
      <p:nvGrpSpPr>
        <p:cNvPr id="201" name="Shape 201"/>
        <p:cNvGrpSpPr/>
        <p:nvPr/>
      </p:nvGrpSpPr>
      <p:grpSpPr>
        <a:xfrm>
          <a:off x="0" y="0"/>
          <a:ext cx="0" cy="0"/>
          <a:chOff x="0" y="0"/>
          <a:chExt cx="0" cy="0"/>
        </a:xfrm>
      </p:grpSpPr>
      <p:pic>
        <p:nvPicPr>
          <p:cNvPr id="202" name="Google Shape;202;p41"/>
          <p:cNvPicPr preferRelativeResize="0"/>
          <p:nvPr/>
        </p:nvPicPr>
        <p:blipFill rotWithShape="1">
          <a:blip r:embed="rId2">
            <a:alphaModFix/>
          </a:blip>
          <a:srcRect b="0" l="0" r="0" t="0"/>
          <a:stretch/>
        </p:blipFill>
        <p:spPr>
          <a:xfrm>
            <a:off x="0" y="0"/>
            <a:ext cx="9144005" cy="5143503"/>
          </a:xfrm>
          <a:prstGeom prst="rect">
            <a:avLst/>
          </a:prstGeom>
          <a:noFill/>
          <a:ln>
            <a:noFill/>
          </a:ln>
        </p:spPr>
      </p:pic>
      <p:pic>
        <p:nvPicPr>
          <p:cNvPr id="203" name="Google Shape;203;p41"/>
          <p:cNvPicPr preferRelativeResize="0"/>
          <p:nvPr/>
        </p:nvPicPr>
        <p:blipFill rotWithShape="1">
          <a:blip r:embed="rId3">
            <a:alphaModFix/>
          </a:blip>
          <a:srcRect b="0" l="0" r="0" t="0"/>
          <a:stretch/>
        </p:blipFill>
        <p:spPr>
          <a:xfrm>
            <a:off x="872312" y="1071574"/>
            <a:ext cx="669650" cy="502225"/>
          </a:xfrm>
          <a:prstGeom prst="rect">
            <a:avLst/>
          </a:prstGeom>
          <a:noFill/>
          <a:ln>
            <a:noFill/>
          </a:ln>
        </p:spPr>
      </p:pic>
      <p:sp>
        <p:nvSpPr>
          <p:cNvPr id="204" name="Google Shape;204;p41"/>
          <p:cNvSpPr txBox="1"/>
          <p:nvPr/>
        </p:nvSpPr>
        <p:spPr>
          <a:xfrm>
            <a:off x="0" y="4851000"/>
            <a:ext cx="1671300" cy="276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600"/>
              <a:buFont typeface="Arial"/>
              <a:buNone/>
            </a:pPr>
            <a:r>
              <a:rPr b="0" i="1" lang="en" sz="600" u="none" cap="none" strike="noStrike">
                <a:solidFill>
                  <a:srgbClr val="8E93C2"/>
                </a:solidFill>
                <a:latin typeface="Montserrat Medium"/>
                <a:ea typeface="Montserrat Medium"/>
                <a:cs typeface="Montserrat Medium"/>
                <a:sym typeface="Montserrat Medium"/>
              </a:rPr>
              <a:t>Proprietary and confidential</a:t>
            </a:r>
            <a:endParaRPr b="0" i="1" sz="600" u="none" cap="none" strike="noStrike">
              <a:solidFill>
                <a:srgbClr val="8E93C2"/>
              </a:solidFill>
              <a:latin typeface="Montserrat Medium"/>
              <a:ea typeface="Montserrat Medium"/>
              <a:cs typeface="Montserrat Medium"/>
              <a:sym typeface="Montserrat Medium"/>
            </a:endParaRPr>
          </a:p>
        </p:txBody>
      </p:sp>
      <p:sp>
        <p:nvSpPr>
          <p:cNvPr id="205" name="Google Shape;205;p41"/>
          <p:cNvSpPr txBox="1"/>
          <p:nvPr>
            <p:ph type="title"/>
          </p:nvPr>
        </p:nvSpPr>
        <p:spPr>
          <a:xfrm>
            <a:off x="1826200" y="1021600"/>
            <a:ext cx="6690600" cy="1728300"/>
          </a:xfrm>
          <a:prstGeom prst="rect">
            <a:avLst/>
          </a:prstGeom>
          <a:noFill/>
          <a:ln>
            <a:noFill/>
          </a:ln>
        </p:spPr>
        <p:txBody>
          <a:bodyPr anchorCtr="0" anchor="t" bIns="45700" lIns="91425" spcFirstLastPara="1" rIns="91425" wrap="square" tIns="45700">
            <a:noAutofit/>
          </a:bodyPr>
          <a:lstStyle>
            <a:lvl1pPr lvl="0" rtl="0" algn="l">
              <a:lnSpc>
                <a:spcPct val="115000"/>
              </a:lnSpc>
              <a:spcBef>
                <a:spcPts val="0"/>
              </a:spcBef>
              <a:spcAft>
                <a:spcPts val="0"/>
              </a:spcAft>
              <a:buSzPts val="2600"/>
              <a:buFont typeface="Montserrat SemiBold"/>
              <a:buNone/>
              <a:defRPr sz="2600">
                <a:latin typeface="Montserrat SemiBold"/>
                <a:ea typeface="Montserrat SemiBold"/>
                <a:cs typeface="Montserrat SemiBold"/>
                <a:sym typeface="Montserrat SemiBold"/>
              </a:defRPr>
            </a:lvl1pPr>
            <a:lvl2pPr lvl="1" rtl="0" algn="l">
              <a:lnSpc>
                <a:spcPct val="100000"/>
              </a:lnSpc>
              <a:spcBef>
                <a:spcPts val="0"/>
              </a:spcBef>
              <a:spcAft>
                <a:spcPts val="0"/>
              </a:spcAft>
              <a:buSzPts val="1400"/>
              <a:buNone/>
              <a:defRPr>
                <a:latin typeface="Montserrat"/>
                <a:ea typeface="Montserrat"/>
                <a:cs typeface="Montserrat"/>
                <a:sym typeface="Montserrat"/>
              </a:defRPr>
            </a:lvl2pPr>
            <a:lvl3pPr lvl="2" rtl="0" algn="l">
              <a:lnSpc>
                <a:spcPct val="100000"/>
              </a:lnSpc>
              <a:spcBef>
                <a:spcPts val="0"/>
              </a:spcBef>
              <a:spcAft>
                <a:spcPts val="0"/>
              </a:spcAft>
              <a:buSzPts val="1400"/>
              <a:buNone/>
              <a:defRPr>
                <a:latin typeface="Montserrat"/>
                <a:ea typeface="Montserrat"/>
                <a:cs typeface="Montserrat"/>
                <a:sym typeface="Montserrat"/>
              </a:defRPr>
            </a:lvl3pPr>
            <a:lvl4pPr lvl="3" rtl="0" algn="l">
              <a:lnSpc>
                <a:spcPct val="100000"/>
              </a:lnSpc>
              <a:spcBef>
                <a:spcPts val="0"/>
              </a:spcBef>
              <a:spcAft>
                <a:spcPts val="0"/>
              </a:spcAft>
              <a:buSzPts val="1400"/>
              <a:buNone/>
              <a:defRPr>
                <a:latin typeface="Montserrat"/>
                <a:ea typeface="Montserrat"/>
                <a:cs typeface="Montserrat"/>
                <a:sym typeface="Montserrat"/>
              </a:defRPr>
            </a:lvl4pPr>
            <a:lvl5pPr lvl="4" rtl="0" algn="l">
              <a:lnSpc>
                <a:spcPct val="100000"/>
              </a:lnSpc>
              <a:spcBef>
                <a:spcPts val="0"/>
              </a:spcBef>
              <a:spcAft>
                <a:spcPts val="0"/>
              </a:spcAft>
              <a:buSzPts val="1400"/>
              <a:buNone/>
              <a:defRPr>
                <a:latin typeface="Montserrat"/>
                <a:ea typeface="Montserrat"/>
                <a:cs typeface="Montserrat"/>
                <a:sym typeface="Montserrat"/>
              </a:defRPr>
            </a:lvl5pPr>
            <a:lvl6pPr lvl="5" rtl="0" algn="l">
              <a:lnSpc>
                <a:spcPct val="100000"/>
              </a:lnSpc>
              <a:spcBef>
                <a:spcPts val="0"/>
              </a:spcBef>
              <a:spcAft>
                <a:spcPts val="0"/>
              </a:spcAft>
              <a:buSzPts val="1400"/>
              <a:buNone/>
              <a:defRPr>
                <a:latin typeface="Montserrat"/>
                <a:ea typeface="Montserrat"/>
                <a:cs typeface="Montserrat"/>
                <a:sym typeface="Montserrat"/>
              </a:defRPr>
            </a:lvl6pPr>
            <a:lvl7pPr lvl="6" rtl="0" algn="l">
              <a:lnSpc>
                <a:spcPct val="100000"/>
              </a:lnSpc>
              <a:spcBef>
                <a:spcPts val="0"/>
              </a:spcBef>
              <a:spcAft>
                <a:spcPts val="0"/>
              </a:spcAft>
              <a:buSzPts val="1400"/>
              <a:buNone/>
              <a:defRPr>
                <a:latin typeface="Montserrat"/>
                <a:ea typeface="Montserrat"/>
                <a:cs typeface="Montserrat"/>
                <a:sym typeface="Montserrat"/>
              </a:defRPr>
            </a:lvl7pPr>
            <a:lvl8pPr lvl="7" rtl="0" algn="l">
              <a:lnSpc>
                <a:spcPct val="100000"/>
              </a:lnSpc>
              <a:spcBef>
                <a:spcPts val="0"/>
              </a:spcBef>
              <a:spcAft>
                <a:spcPts val="0"/>
              </a:spcAft>
              <a:buSzPts val="1400"/>
              <a:buNone/>
              <a:defRPr>
                <a:latin typeface="Montserrat"/>
                <a:ea typeface="Montserrat"/>
                <a:cs typeface="Montserrat"/>
                <a:sym typeface="Montserrat"/>
              </a:defRPr>
            </a:lvl8pPr>
            <a:lvl9pPr lvl="8" rtl="0" algn="l">
              <a:lnSpc>
                <a:spcPct val="100000"/>
              </a:lnSpc>
              <a:spcBef>
                <a:spcPts val="0"/>
              </a:spcBef>
              <a:spcAft>
                <a:spcPts val="0"/>
              </a:spcAft>
              <a:buSzPts val="1400"/>
              <a:buNone/>
              <a:defRPr>
                <a:latin typeface="Montserrat"/>
                <a:ea typeface="Montserrat"/>
                <a:cs typeface="Montserrat"/>
                <a:sym typeface="Montserrat"/>
              </a:defRPr>
            </a:lvl9pPr>
          </a:lstStyle>
          <a:p/>
        </p:txBody>
      </p:sp>
      <p:sp>
        <p:nvSpPr>
          <p:cNvPr id="206" name="Google Shape;206;p41"/>
          <p:cNvSpPr txBox="1"/>
          <p:nvPr>
            <p:ph idx="1" type="subTitle"/>
          </p:nvPr>
        </p:nvSpPr>
        <p:spPr>
          <a:xfrm>
            <a:off x="3197800" y="3467575"/>
            <a:ext cx="5618100" cy="346500"/>
          </a:xfrm>
          <a:prstGeom prst="rect">
            <a:avLst/>
          </a:prstGeom>
          <a:noFill/>
          <a:ln>
            <a:noFill/>
          </a:ln>
        </p:spPr>
        <p:txBody>
          <a:bodyPr anchorCtr="0" anchor="b" bIns="45700" lIns="91425" spcFirstLastPara="1" rIns="91425" wrap="square" tIns="45700">
            <a:normAutofit/>
          </a:bodyPr>
          <a:lstStyle>
            <a:lvl1pPr lvl="0" rtl="0" algn="l">
              <a:lnSpc>
                <a:spcPct val="90000"/>
              </a:lnSpc>
              <a:spcBef>
                <a:spcPts val="1000"/>
              </a:spcBef>
              <a:spcAft>
                <a:spcPts val="0"/>
              </a:spcAft>
              <a:buClr>
                <a:schemeClr val="accent6"/>
              </a:buClr>
              <a:buSzPts val="1400"/>
              <a:buFont typeface="Montserrat"/>
              <a:buNone/>
              <a:defRPr b="1" sz="1400">
                <a:solidFill>
                  <a:schemeClr val="accent6"/>
                </a:solidFill>
              </a:defRPr>
            </a:lvl1pPr>
            <a:lvl2pPr lvl="1" rtl="0" algn="l">
              <a:lnSpc>
                <a:spcPct val="90000"/>
              </a:lnSpc>
              <a:spcBef>
                <a:spcPts val="500"/>
              </a:spcBef>
              <a:spcAft>
                <a:spcPts val="0"/>
              </a:spcAft>
              <a:buSzPts val="1600"/>
              <a:buNone/>
              <a:defRPr/>
            </a:lvl2pPr>
            <a:lvl3pPr lvl="2" rtl="0" algn="l">
              <a:lnSpc>
                <a:spcPct val="90000"/>
              </a:lnSpc>
              <a:spcBef>
                <a:spcPts val="500"/>
              </a:spcBef>
              <a:spcAft>
                <a:spcPts val="0"/>
              </a:spcAft>
              <a:buSzPts val="1400"/>
              <a:buNone/>
              <a:defRPr/>
            </a:lvl3pPr>
            <a:lvl4pPr lvl="3" rtl="0" algn="l">
              <a:lnSpc>
                <a:spcPct val="90000"/>
              </a:lnSpc>
              <a:spcBef>
                <a:spcPts val="500"/>
              </a:spcBef>
              <a:spcAft>
                <a:spcPts val="0"/>
              </a:spcAft>
              <a:buSzPts val="1200"/>
              <a:buNone/>
              <a:defRPr/>
            </a:lvl4pPr>
            <a:lvl5pPr lvl="4" rtl="0" algn="l">
              <a:lnSpc>
                <a:spcPct val="90000"/>
              </a:lnSpc>
              <a:spcBef>
                <a:spcPts val="500"/>
              </a:spcBef>
              <a:spcAft>
                <a:spcPts val="0"/>
              </a:spcAft>
              <a:buSzPts val="1200"/>
              <a:buNone/>
              <a:defRPr/>
            </a:lvl5pPr>
            <a:lvl6pPr lvl="5" rtl="0" algn="l">
              <a:lnSpc>
                <a:spcPct val="90000"/>
              </a:lnSpc>
              <a:spcBef>
                <a:spcPts val="500"/>
              </a:spcBef>
              <a:spcAft>
                <a:spcPts val="0"/>
              </a:spcAft>
              <a:buSzPts val="1800"/>
              <a:buNone/>
              <a:defRPr/>
            </a:lvl6pPr>
            <a:lvl7pPr lvl="6" rtl="0" algn="l">
              <a:lnSpc>
                <a:spcPct val="90000"/>
              </a:lnSpc>
              <a:spcBef>
                <a:spcPts val="500"/>
              </a:spcBef>
              <a:spcAft>
                <a:spcPts val="0"/>
              </a:spcAft>
              <a:buSzPts val="1800"/>
              <a:buNone/>
              <a:defRPr/>
            </a:lvl7pPr>
            <a:lvl8pPr lvl="7" rtl="0" algn="l">
              <a:lnSpc>
                <a:spcPct val="90000"/>
              </a:lnSpc>
              <a:spcBef>
                <a:spcPts val="500"/>
              </a:spcBef>
              <a:spcAft>
                <a:spcPts val="0"/>
              </a:spcAft>
              <a:buSzPts val="1800"/>
              <a:buNone/>
              <a:defRPr/>
            </a:lvl8pPr>
            <a:lvl9pPr lvl="8" rtl="0" algn="l">
              <a:lnSpc>
                <a:spcPct val="90000"/>
              </a:lnSpc>
              <a:spcBef>
                <a:spcPts val="500"/>
              </a:spcBef>
              <a:spcAft>
                <a:spcPts val="0"/>
              </a:spcAft>
              <a:buSzPts val="1800"/>
              <a:buNone/>
              <a:defRPr/>
            </a:lvl9pPr>
          </a:lstStyle>
          <a:p/>
        </p:txBody>
      </p:sp>
      <p:sp>
        <p:nvSpPr>
          <p:cNvPr id="207" name="Google Shape;207;p41"/>
          <p:cNvSpPr txBox="1"/>
          <p:nvPr>
            <p:ph idx="2" type="subTitle"/>
          </p:nvPr>
        </p:nvSpPr>
        <p:spPr>
          <a:xfrm>
            <a:off x="3197800" y="3799500"/>
            <a:ext cx="5574300" cy="889500"/>
          </a:xfrm>
          <a:prstGeom prst="rect">
            <a:avLst/>
          </a:prstGeom>
          <a:noFill/>
          <a:ln>
            <a:noFill/>
          </a:ln>
        </p:spPr>
        <p:txBody>
          <a:bodyPr anchorCtr="0" anchor="t" bIns="45700" lIns="91425" spcFirstLastPara="1" rIns="91425" wrap="square" tIns="45700">
            <a:normAutofit/>
          </a:bodyPr>
          <a:lstStyle>
            <a:lvl1pPr lvl="0" rtl="0" algn="l">
              <a:lnSpc>
                <a:spcPct val="90000"/>
              </a:lnSpc>
              <a:spcBef>
                <a:spcPts val="1000"/>
              </a:spcBef>
              <a:spcAft>
                <a:spcPts val="0"/>
              </a:spcAft>
              <a:buSzPts val="1100"/>
              <a:buFont typeface="Montserrat Medium"/>
              <a:buNone/>
              <a:defRPr sz="1100">
                <a:latin typeface="Montserrat Medium"/>
                <a:ea typeface="Montserrat Medium"/>
                <a:cs typeface="Montserrat Medium"/>
                <a:sym typeface="Montserrat Medium"/>
              </a:defRPr>
            </a:lvl1pPr>
            <a:lvl2pPr lvl="1" rtl="0" algn="l">
              <a:lnSpc>
                <a:spcPct val="90000"/>
              </a:lnSpc>
              <a:spcBef>
                <a:spcPts val="500"/>
              </a:spcBef>
              <a:spcAft>
                <a:spcPts val="0"/>
              </a:spcAft>
              <a:buSzPts val="1600"/>
              <a:buNone/>
              <a:defRPr/>
            </a:lvl2pPr>
            <a:lvl3pPr lvl="2" rtl="0" algn="l">
              <a:lnSpc>
                <a:spcPct val="90000"/>
              </a:lnSpc>
              <a:spcBef>
                <a:spcPts val="500"/>
              </a:spcBef>
              <a:spcAft>
                <a:spcPts val="0"/>
              </a:spcAft>
              <a:buSzPts val="1400"/>
              <a:buNone/>
              <a:defRPr/>
            </a:lvl3pPr>
            <a:lvl4pPr lvl="3" rtl="0" algn="l">
              <a:lnSpc>
                <a:spcPct val="90000"/>
              </a:lnSpc>
              <a:spcBef>
                <a:spcPts val="500"/>
              </a:spcBef>
              <a:spcAft>
                <a:spcPts val="0"/>
              </a:spcAft>
              <a:buSzPts val="1200"/>
              <a:buNone/>
              <a:defRPr/>
            </a:lvl4pPr>
            <a:lvl5pPr lvl="4" rtl="0" algn="l">
              <a:lnSpc>
                <a:spcPct val="90000"/>
              </a:lnSpc>
              <a:spcBef>
                <a:spcPts val="500"/>
              </a:spcBef>
              <a:spcAft>
                <a:spcPts val="0"/>
              </a:spcAft>
              <a:buSzPts val="1200"/>
              <a:buNone/>
              <a:defRPr/>
            </a:lvl5pPr>
            <a:lvl6pPr lvl="5" rtl="0" algn="l">
              <a:lnSpc>
                <a:spcPct val="90000"/>
              </a:lnSpc>
              <a:spcBef>
                <a:spcPts val="500"/>
              </a:spcBef>
              <a:spcAft>
                <a:spcPts val="0"/>
              </a:spcAft>
              <a:buSzPts val="1800"/>
              <a:buNone/>
              <a:defRPr/>
            </a:lvl6pPr>
            <a:lvl7pPr lvl="6" rtl="0" algn="l">
              <a:lnSpc>
                <a:spcPct val="90000"/>
              </a:lnSpc>
              <a:spcBef>
                <a:spcPts val="500"/>
              </a:spcBef>
              <a:spcAft>
                <a:spcPts val="0"/>
              </a:spcAft>
              <a:buSzPts val="1800"/>
              <a:buNone/>
              <a:defRPr/>
            </a:lvl7pPr>
            <a:lvl8pPr lvl="7" rtl="0" algn="l">
              <a:lnSpc>
                <a:spcPct val="90000"/>
              </a:lnSpc>
              <a:spcBef>
                <a:spcPts val="500"/>
              </a:spcBef>
              <a:spcAft>
                <a:spcPts val="0"/>
              </a:spcAft>
              <a:buSzPts val="1800"/>
              <a:buNone/>
              <a:defRPr/>
            </a:lvl8pPr>
            <a:lvl9pPr lvl="8" rtl="0" algn="l">
              <a:lnSpc>
                <a:spcPct val="90000"/>
              </a:lnSpc>
              <a:spcBef>
                <a:spcPts val="500"/>
              </a:spcBef>
              <a:spcAft>
                <a:spcPts val="0"/>
              </a:spcAft>
              <a:buSzPts val="1800"/>
              <a:buNone/>
              <a:defRPr/>
            </a:lvl9pPr>
          </a:lstStyle>
          <a:p/>
        </p:txBody>
      </p:sp>
      <p:pic>
        <p:nvPicPr>
          <p:cNvPr id="208" name="Google Shape;208;p41"/>
          <p:cNvPicPr preferRelativeResize="0"/>
          <p:nvPr/>
        </p:nvPicPr>
        <p:blipFill rotWithShape="1">
          <a:blip r:embed="rId4">
            <a:alphaModFix/>
          </a:blip>
          <a:srcRect b="0" l="0" r="0" t="0"/>
          <a:stretch/>
        </p:blipFill>
        <p:spPr>
          <a:xfrm>
            <a:off x="1538671" y="3055521"/>
            <a:ext cx="1768300" cy="1259800"/>
          </a:xfrm>
          <a:prstGeom prst="rect">
            <a:avLst/>
          </a:prstGeom>
          <a:noFill/>
          <a:ln>
            <a:noFill/>
          </a:ln>
        </p:spPr>
      </p:pic>
      <p:sp>
        <p:nvSpPr>
          <p:cNvPr id="209" name="Google Shape;209;p41"/>
          <p:cNvSpPr/>
          <p:nvPr/>
        </p:nvSpPr>
        <p:spPr>
          <a:xfrm>
            <a:off x="1916125" y="3243559"/>
            <a:ext cx="1045200" cy="1045200"/>
          </a:xfrm>
          <a:prstGeom prst="ellipse">
            <a:avLst/>
          </a:prstGeom>
          <a:solidFill>
            <a:srgbClr val="B1B5D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 name="Google Shape;210;p41"/>
          <p:cNvSpPr txBox="1"/>
          <p:nvPr/>
        </p:nvSpPr>
        <p:spPr>
          <a:xfrm>
            <a:off x="2167237" y="3449454"/>
            <a:ext cx="628800" cy="646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393B6B"/>
                </a:solidFill>
                <a:latin typeface="Montserrat"/>
                <a:ea typeface="Montserrat"/>
                <a:cs typeface="Montserrat"/>
                <a:sym typeface="Montserrat"/>
              </a:rPr>
              <a:t>Insert </a:t>
            </a:r>
            <a:endParaRPr b="0" i="0" sz="1000" u="none" cap="none" strike="noStrike">
              <a:solidFill>
                <a:srgbClr val="393B6B"/>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393B6B"/>
                </a:solidFill>
                <a:latin typeface="Montserrat"/>
                <a:ea typeface="Montserrat"/>
                <a:cs typeface="Montserrat"/>
                <a:sym typeface="Montserrat"/>
              </a:rPr>
              <a:t>photo </a:t>
            </a:r>
            <a:endParaRPr b="0" i="0" sz="1000" u="none" cap="none" strike="noStrike">
              <a:solidFill>
                <a:srgbClr val="393B6B"/>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393B6B"/>
                </a:solidFill>
                <a:latin typeface="Montserrat"/>
                <a:ea typeface="Montserrat"/>
                <a:cs typeface="Montserrat"/>
                <a:sym typeface="Montserrat"/>
              </a:rPr>
              <a:t>here</a:t>
            </a:r>
            <a:endParaRPr b="0" i="0" sz="1000" u="none" cap="none" strike="noStrike">
              <a:solidFill>
                <a:srgbClr val="393B6B"/>
              </a:solidFill>
              <a:latin typeface="Montserrat"/>
              <a:ea typeface="Montserrat"/>
              <a:cs typeface="Montserrat"/>
              <a:sym typeface="Montserrat"/>
            </a:endParaRPr>
          </a:p>
        </p:txBody>
      </p:sp>
      <p:pic>
        <p:nvPicPr>
          <p:cNvPr id="211" name="Google Shape;211;p41"/>
          <p:cNvPicPr preferRelativeResize="0"/>
          <p:nvPr/>
        </p:nvPicPr>
        <p:blipFill rotWithShape="1">
          <a:blip r:embed="rId5">
            <a:alphaModFix/>
          </a:blip>
          <a:srcRect b="-12439" l="0" r="0" t="-12451"/>
          <a:stretch/>
        </p:blipFill>
        <p:spPr>
          <a:xfrm>
            <a:off x="8101275" y="4859793"/>
            <a:ext cx="918750" cy="19580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CUSTOM_3">
    <p:spTree>
      <p:nvGrpSpPr>
        <p:cNvPr id="212" name="Shape 212"/>
        <p:cNvGrpSpPr/>
        <p:nvPr/>
      </p:nvGrpSpPr>
      <p:grpSpPr>
        <a:xfrm>
          <a:off x="0" y="0"/>
          <a:ext cx="0" cy="0"/>
          <a:chOff x="0" y="0"/>
          <a:chExt cx="0" cy="0"/>
        </a:xfrm>
      </p:grpSpPr>
      <p:pic>
        <p:nvPicPr>
          <p:cNvPr id="213" name="Google Shape;213;p42"/>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214" name="Google Shape;214;p42"/>
          <p:cNvSpPr txBox="1"/>
          <p:nvPr>
            <p:ph type="title"/>
          </p:nvPr>
        </p:nvSpPr>
        <p:spPr>
          <a:xfrm>
            <a:off x="795241" y="336681"/>
            <a:ext cx="7886700" cy="5232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500"/>
              <a:buFont typeface="Montserrat ExtraBold"/>
              <a:buNone/>
              <a:defRPr b="1" sz="2500">
                <a:latin typeface="Montserrat ExtraBold"/>
                <a:ea typeface="Montserrat ExtraBold"/>
                <a:cs typeface="Montserrat ExtraBold"/>
                <a:sym typeface="Montserrat ExtraBold"/>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15" name="Google Shape;215;p42"/>
          <p:cNvSpPr txBox="1"/>
          <p:nvPr/>
        </p:nvSpPr>
        <p:spPr>
          <a:xfrm>
            <a:off x="0" y="4851000"/>
            <a:ext cx="1671300" cy="276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600"/>
              <a:buFont typeface="Arial"/>
              <a:buNone/>
            </a:pPr>
            <a:r>
              <a:rPr b="0" i="1" lang="en" sz="600" u="none" cap="none" strike="noStrike">
                <a:solidFill>
                  <a:srgbClr val="8E93C2"/>
                </a:solidFill>
                <a:latin typeface="Montserrat Medium"/>
                <a:ea typeface="Montserrat Medium"/>
                <a:cs typeface="Montserrat Medium"/>
                <a:sym typeface="Montserrat Medium"/>
              </a:rPr>
              <a:t>Proprietary and confidential</a:t>
            </a:r>
            <a:endParaRPr b="0" i="1" sz="600" u="none" cap="none" strike="noStrike">
              <a:solidFill>
                <a:srgbClr val="8E93C2"/>
              </a:solidFill>
              <a:latin typeface="Montserrat Medium"/>
              <a:ea typeface="Montserrat Medium"/>
              <a:cs typeface="Montserrat Medium"/>
              <a:sym typeface="Montserrat Medium"/>
            </a:endParaRPr>
          </a:p>
        </p:txBody>
      </p:sp>
      <p:pic>
        <p:nvPicPr>
          <p:cNvPr id="216" name="Google Shape;216;p42"/>
          <p:cNvPicPr preferRelativeResize="0"/>
          <p:nvPr/>
        </p:nvPicPr>
        <p:blipFill rotWithShape="1">
          <a:blip r:embed="rId3">
            <a:alphaModFix/>
          </a:blip>
          <a:srcRect b="-12439" l="0" r="0" t="-12451"/>
          <a:stretch/>
        </p:blipFill>
        <p:spPr>
          <a:xfrm>
            <a:off x="8101275" y="4859793"/>
            <a:ext cx="918750" cy="195800"/>
          </a:xfrm>
          <a:prstGeom prst="rect">
            <a:avLst/>
          </a:prstGeom>
          <a:noFill/>
          <a:ln>
            <a:noFill/>
          </a:ln>
        </p:spPr>
      </p:pic>
      <p:sp>
        <p:nvSpPr>
          <p:cNvPr id="217" name="Google Shape;217;p42"/>
          <p:cNvSpPr/>
          <p:nvPr/>
        </p:nvSpPr>
        <p:spPr>
          <a:xfrm rot="5400000">
            <a:off x="177750" y="219225"/>
            <a:ext cx="402600" cy="758100"/>
          </a:xfrm>
          <a:prstGeom prst="round2SameRect">
            <a:avLst>
              <a:gd fmla="val 50000" name="adj1"/>
              <a:gd fmla="val 0" name="adj2"/>
            </a:avLst>
          </a:prstGeom>
          <a:gradFill>
            <a:gsLst>
              <a:gs pos="0">
                <a:schemeClr val="accent1"/>
              </a:gs>
              <a:gs pos="100000">
                <a:schemeClr val="accen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 name="Google Shape;218;p42"/>
          <p:cNvSpPr txBox="1"/>
          <p:nvPr>
            <p:ph idx="1" type="body"/>
          </p:nvPr>
        </p:nvSpPr>
        <p:spPr>
          <a:xfrm>
            <a:off x="983100" y="3454094"/>
            <a:ext cx="1671300" cy="318300"/>
          </a:xfrm>
          <a:prstGeom prst="rect">
            <a:avLst/>
          </a:prstGeom>
          <a:noFill/>
          <a:ln>
            <a:noFill/>
          </a:ln>
        </p:spPr>
        <p:txBody>
          <a:bodyPr anchorCtr="0" anchor="t" bIns="45700" lIns="91425" spcFirstLastPara="1" rIns="91425" wrap="square" tIns="45700">
            <a:normAutofit/>
          </a:bodyPr>
          <a:lstStyle>
            <a:lvl1pPr indent="-292100" lvl="0" marL="457200" rtl="0" algn="ctr">
              <a:lnSpc>
                <a:spcPct val="90000"/>
              </a:lnSpc>
              <a:spcBef>
                <a:spcPts val="1000"/>
              </a:spcBef>
              <a:spcAft>
                <a:spcPts val="0"/>
              </a:spcAft>
              <a:buSzPts val="1000"/>
              <a:buChar char="•"/>
              <a:defRPr sz="1000"/>
            </a:lvl1pPr>
            <a:lvl2pPr indent="-292100" lvl="1" marL="914400" rtl="0" algn="ctr">
              <a:lnSpc>
                <a:spcPct val="90000"/>
              </a:lnSpc>
              <a:spcBef>
                <a:spcPts val="500"/>
              </a:spcBef>
              <a:spcAft>
                <a:spcPts val="0"/>
              </a:spcAft>
              <a:buSzPts val="1000"/>
              <a:buChar char="◦"/>
              <a:defRPr sz="1000"/>
            </a:lvl2pPr>
            <a:lvl3pPr indent="-292100" lvl="2" marL="1371600" rtl="0" algn="ctr">
              <a:lnSpc>
                <a:spcPct val="90000"/>
              </a:lnSpc>
              <a:spcBef>
                <a:spcPts val="500"/>
              </a:spcBef>
              <a:spcAft>
                <a:spcPts val="0"/>
              </a:spcAft>
              <a:buSzPts val="1000"/>
              <a:buChar char="▪"/>
              <a:defRPr sz="1000"/>
            </a:lvl3pPr>
            <a:lvl4pPr indent="-292100" lvl="3" marL="1828800" rtl="0" algn="ctr">
              <a:lnSpc>
                <a:spcPct val="90000"/>
              </a:lnSpc>
              <a:spcBef>
                <a:spcPts val="500"/>
              </a:spcBef>
              <a:spcAft>
                <a:spcPts val="0"/>
              </a:spcAft>
              <a:buSzPts val="1000"/>
              <a:buChar char="▫"/>
              <a:defRPr sz="1000"/>
            </a:lvl4pPr>
            <a:lvl5pPr indent="-292100" lvl="4" marL="2286000" rtl="0" algn="ctr">
              <a:lnSpc>
                <a:spcPct val="90000"/>
              </a:lnSpc>
              <a:spcBef>
                <a:spcPts val="500"/>
              </a:spcBef>
              <a:spcAft>
                <a:spcPts val="0"/>
              </a:spcAft>
              <a:buSzPts val="1000"/>
              <a:buChar char="•"/>
              <a:defRPr sz="1000"/>
            </a:lvl5pPr>
            <a:lvl6pPr indent="-292100" lvl="5" marL="2743200" rtl="0" algn="ctr">
              <a:lnSpc>
                <a:spcPct val="90000"/>
              </a:lnSpc>
              <a:spcBef>
                <a:spcPts val="500"/>
              </a:spcBef>
              <a:spcAft>
                <a:spcPts val="0"/>
              </a:spcAft>
              <a:buSzPts val="1000"/>
              <a:buChar char="•"/>
              <a:defRPr sz="1000"/>
            </a:lvl6pPr>
            <a:lvl7pPr indent="-292100" lvl="6" marL="3200400" rtl="0" algn="ctr">
              <a:lnSpc>
                <a:spcPct val="90000"/>
              </a:lnSpc>
              <a:spcBef>
                <a:spcPts val="500"/>
              </a:spcBef>
              <a:spcAft>
                <a:spcPts val="0"/>
              </a:spcAft>
              <a:buSzPts val="1000"/>
              <a:buChar char="•"/>
              <a:defRPr sz="1000"/>
            </a:lvl7pPr>
            <a:lvl8pPr indent="-292100" lvl="7" marL="3657600" rtl="0" algn="ctr">
              <a:lnSpc>
                <a:spcPct val="90000"/>
              </a:lnSpc>
              <a:spcBef>
                <a:spcPts val="500"/>
              </a:spcBef>
              <a:spcAft>
                <a:spcPts val="0"/>
              </a:spcAft>
              <a:buSzPts val="1000"/>
              <a:buChar char="•"/>
              <a:defRPr sz="1000"/>
            </a:lvl8pPr>
            <a:lvl9pPr indent="-292100" lvl="8" marL="4114800" rtl="0" algn="ctr">
              <a:lnSpc>
                <a:spcPct val="90000"/>
              </a:lnSpc>
              <a:spcBef>
                <a:spcPts val="500"/>
              </a:spcBef>
              <a:spcAft>
                <a:spcPts val="0"/>
              </a:spcAft>
              <a:buSzPts val="1000"/>
              <a:buChar char="•"/>
              <a:defRPr sz="1000"/>
            </a:lvl9pPr>
          </a:lstStyle>
          <a:p/>
        </p:txBody>
      </p:sp>
      <p:sp>
        <p:nvSpPr>
          <p:cNvPr id="219" name="Google Shape;219;p42"/>
          <p:cNvSpPr txBox="1"/>
          <p:nvPr>
            <p:ph idx="2" type="body"/>
          </p:nvPr>
        </p:nvSpPr>
        <p:spPr>
          <a:xfrm>
            <a:off x="3736350" y="3454094"/>
            <a:ext cx="1671300" cy="318300"/>
          </a:xfrm>
          <a:prstGeom prst="rect">
            <a:avLst/>
          </a:prstGeom>
          <a:noFill/>
          <a:ln>
            <a:noFill/>
          </a:ln>
        </p:spPr>
        <p:txBody>
          <a:bodyPr anchorCtr="0" anchor="t" bIns="45700" lIns="91425" spcFirstLastPara="1" rIns="91425" wrap="square" tIns="45700">
            <a:normAutofit/>
          </a:bodyPr>
          <a:lstStyle>
            <a:lvl1pPr indent="-292100" lvl="0" marL="457200" rtl="0" algn="ctr">
              <a:lnSpc>
                <a:spcPct val="90000"/>
              </a:lnSpc>
              <a:spcBef>
                <a:spcPts val="1000"/>
              </a:spcBef>
              <a:spcAft>
                <a:spcPts val="0"/>
              </a:spcAft>
              <a:buSzPts val="1000"/>
              <a:buChar char="•"/>
              <a:defRPr sz="1000"/>
            </a:lvl1pPr>
            <a:lvl2pPr indent="-292100" lvl="1" marL="914400" rtl="0" algn="ctr">
              <a:lnSpc>
                <a:spcPct val="90000"/>
              </a:lnSpc>
              <a:spcBef>
                <a:spcPts val="500"/>
              </a:spcBef>
              <a:spcAft>
                <a:spcPts val="0"/>
              </a:spcAft>
              <a:buSzPts val="1000"/>
              <a:buChar char="◦"/>
              <a:defRPr sz="1000"/>
            </a:lvl2pPr>
            <a:lvl3pPr indent="-292100" lvl="2" marL="1371600" rtl="0" algn="ctr">
              <a:lnSpc>
                <a:spcPct val="90000"/>
              </a:lnSpc>
              <a:spcBef>
                <a:spcPts val="500"/>
              </a:spcBef>
              <a:spcAft>
                <a:spcPts val="0"/>
              </a:spcAft>
              <a:buSzPts val="1000"/>
              <a:buChar char="▪"/>
              <a:defRPr sz="1000"/>
            </a:lvl3pPr>
            <a:lvl4pPr indent="-292100" lvl="3" marL="1828800" rtl="0" algn="ctr">
              <a:lnSpc>
                <a:spcPct val="90000"/>
              </a:lnSpc>
              <a:spcBef>
                <a:spcPts val="500"/>
              </a:spcBef>
              <a:spcAft>
                <a:spcPts val="0"/>
              </a:spcAft>
              <a:buSzPts val="1000"/>
              <a:buChar char="▫"/>
              <a:defRPr sz="1000"/>
            </a:lvl4pPr>
            <a:lvl5pPr indent="-292100" lvl="4" marL="2286000" rtl="0" algn="ctr">
              <a:lnSpc>
                <a:spcPct val="90000"/>
              </a:lnSpc>
              <a:spcBef>
                <a:spcPts val="500"/>
              </a:spcBef>
              <a:spcAft>
                <a:spcPts val="0"/>
              </a:spcAft>
              <a:buSzPts val="1000"/>
              <a:buChar char="•"/>
              <a:defRPr sz="1000"/>
            </a:lvl5pPr>
            <a:lvl6pPr indent="-292100" lvl="5" marL="2743200" rtl="0" algn="ctr">
              <a:lnSpc>
                <a:spcPct val="90000"/>
              </a:lnSpc>
              <a:spcBef>
                <a:spcPts val="500"/>
              </a:spcBef>
              <a:spcAft>
                <a:spcPts val="0"/>
              </a:spcAft>
              <a:buSzPts val="1000"/>
              <a:buChar char="•"/>
              <a:defRPr sz="1000"/>
            </a:lvl6pPr>
            <a:lvl7pPr indent="-292100" lvl="6" marL="3200400" rtl="0" algn="ctr">
              <a:lnSpc>
                <a:spcPct val="90000"/>
              </a:lnSpc>
              <a:spcBef>
                <a:spcPts val="500"/>
              </a:spcBef>
              <a:spcAft>
                <a:spcPts val="0"/>
              </a:spcAft>
              <a:buSzPts val="1000"/>
              <a:buChar char="•"/>
              <a:defRPr sz="1000"/>
            </a:lvl7pPr>
            <a:lvl8pPr indent="-292100" lvl="7" marL="3657600" rtl="0" algn="ctr">
              <a:lnSpc>
                <a:spcPct val="90000"/>
              </a:lnSpc>
              <a:spcBef>
                <a:spcPts val="500"/>
              </a:spcBef>
              <a:spcAft>
                <a:spcPts val="0"/>
              </a:spcAft>
              <a:buSzPts val="1000"/>
              <a:buChar char="•"/>
              <a:defRPr sz="1000"/>
            </a:lvl8pPr>
            <a:lvl9pPr indent="-292100" lvl="8" marL="4114800" rtl="0" algn="ctr">
              <a:lnSpc>
                <a:spcPct val="90000"/>
              </a:lnSpc>
              <a:spcBef>
                <a:spcPts val="500"/>
              </a:spcBef>
              <a:spcAft>
                <a:spcPts val="0"/>
              </a:spcAft>
              <a:buSzPts val="1000"/>
              <a:buChar char="•"/>
              <a:defRPr sz="1000"/>
            </a:lvl9pPr>
          </a:lstStyle>
          <a:p/>
        </p:txBody>
      </p:sp>
      <p:sp>
        <p:nvSpPr>
          <p:cNvPr id="220" name="Google Shape;220;p42"/>
          <p:cNvSpPr txBox="1"/>
          <p:nvPr>
            <p:ph idx="3" type="body"/>
          </p:nvPr>
        </p:nvSpPr>
        <p:spPr>
          <a:xfrm>
            <a:off x="6489600" y="3454094"/>
            <a:ext cx="1671300" cy="318300"/>
          </a:xfrm>
          <a:prstGeom prst="rect">
            <a:avLst/>
          </a:prstGeom>
          <a:noFill/>
          <a:ln>
            <a:noFill/>
          </a:ln>
        </p:spPr>
        <p:txBody>
          <a:bodyPr anchorCtr="0" anchor="t" bIns="45700" lIns="91425" spcFirstLastPara="1" rIns="91425" wrap="square" tIns="45700">
            <a:normAutofit/>
          </a:bodyPr>
          <a:lstStyle>
            <a:lvl1pPr indent="-292100" lvl="0" marL="457200" rtl="0" algn="ctr">
              <a:lnSpc>
                <a:spcPct val="90000"/>
              </a:lnSpc>
              <a:spcBef>
                <a:spcPts val="1000"/>
              </a:spcBef>
              <a:spcAft>
                <a:spcPts val="0"/>
              </a:spcAft>
              <a:buSzPts val="1000"/>
              <a:buChar char="•"/>
              <a:defRPr sz="1000"/>
            </a:lvl1pPr>
            <a:lvl2pPr indent="-292100" lvl="1" marL="914400" rtl="0" algn="ctr">
              <a:lnSpc>
                <a:spcPct val="90000"/>
              </a:lnSpc>
              <a:spcBef>
                <a:spcPts val="500"/>
              </a:spcBef>
              <a:spcAft>
                <a:spcPts val="0"/>
              </a:spcAft>
              <a:buSzPts val="1000"/>
              <a:buChar char="◦"/>
              <a:defRPr sz="1000"/>
            </a:lvl2pPr>
            <a:lvl3pPr indent="-292100" lvl="2" marL="1371600" rtl="0" algn="ctr">
              <a:lnSpc>
                <a:spcPct val="90000"/>
              </a:lnSpc>
              <a:spcBef>
                <a:spcPts val="500"/>
              </a:spcBef>
              <a:spcAft>
                <a:spcPts val="0"/>
              </a:spcAft>
              <a:buSzPts val="1000"/>
              <a:buChar char="▪"/>
              <a:defRPr sz="1000"/>
            </a:lvl3pPr>
            <a:lvl4pPr indent="-292100" lvl="3" marL="1828800" rtl="0" algn="ctr">
              <a:lnSpc>
                <a:spcPct val="90000"/>
              </a:lnSpc>
              <a:spcBef>
                <a:spcPts val="500"/>
              </a:spcBef>
              <a:spcAft>
                <a:spcPts val="0"/>
              </a:spcAft>
              <a:buSzPts val="1000"/>
              <a:buChar char="▫"/>
              <a:defRPr sz="1000"/>
            </a:lvl4pPr>
            <a:lvl5pPr indent="-292100" lvl="4" marL="2286000" rtl="0" algn="ctr">
              <a:lnSpc>
                <a:spcPct val="90000"/>
              </a:lnSpc>
              <a:spcBef>
                <a:spcPts val="500"/>
              </a:spcBef>
              <a:spcAft>
                <a:spcPts val="0"/>
              </a:spcAft>
              <a:buSzPts val="1000"/>
              <a:buChar char="•"/>
              <a:defRPr sz="1000"/>
            </a:lvl5pPr>
            <a:lvl6pPr indent="-292100" lvl="5" marL="2743200" rtl="0" algn="ctr">
              <a:lnSpc>
                <a:spcPct val="90000"/>
              </a:lnSpc>
              <a:spcBef>
                <a:spcPts val="500"/>
              </a:spcBef>
              <a:spcAft>
                <a:spcPts val="0"/>
              </a:spcAft>
              <a:buSzPts val="1000"/>
              <a:buChar char="•"/>
              <a:defRPr sz="1000"/>
            </a:lvl6pPr>
            <a:lvl7pPr indent="-292100" lvl="6" marL="3200400" rtl="0" algn="ctr">
              <a:lnSpc>
                <a:spcPct val="90000"/>
              </a:lnSpc>
              <a:spcBef>
                <a:spcPts val="500"/>
              </a:spcBef>
              <a:spcAft>
                <a:spcPts val="0"/>
              </a:spcAft>
              <a:buSzPts val="1000"/>
              <a:buChar char="•"/>
              <a:defRPr sz="1000"/>
            </a:lvl7pPr>
            <a:lvl8pPr indent="-292100" lvl="7" marL="3657600" rtl="0" algn="ctr">
              <a:lnSpc>
                <a:spcPct val="90000"/>
              </a:lnSpc>
              <a:spcBef>
                <a:spcPts val="500"/>
              </a:spcBef>
              <a:spcAft>
                <a:spcPts val="0"/>
              </a:spcAft>
              <a:buSzPts val="1000"/>
              <a:buChar char="•"/>
              <a:defRPr sz="1000"/>
            </a:lvl8pPr>
            <a:lvl9pPr indent="-292100" lvl="8" marL="4114800" rtl="0" algn="ctr">
              <a:lnSpc>
                <a:spcPct val="90000"/>
              </a:lnSpc>
              <a:spcBef>
                <a:spcPts val="500"/>
              </a:spcBef>
              <a:spcAft>
                <a:spcPts val="0"/>
              </a:spcAft>
              <a:buSzPts val="1000"/>
              <a:buChar char="•"/>
              <a:defRPr sz="1000"/>
            </a:lvl9pPr>
          </a:lstStyle>
          <a:p/>
        </p:txBody>
      </p:sp>
      <p:sp>
        <p:nvSpPr>
          <p:cNvPr id="221" name="Google Shape;221;p42"/>
          <p:cNvSpPr/>
          <p:nvPr>
            <p:ph idx="4" type="pic"/>
          </p:nvPr>
        </p:nvSpPr>
        <p:spPr>
          <a:xfrm>
            <a:off x="1033800" y="1657900"/>
            <a:ext cx="1569900" cy="1569900"/>
          </a:xfrm>
          <a:prstGeom prst="roundRect">
            <a:avLst>
              <a:gd fmla="val 4429" name="adj"/>
            </a:avLst>
          </a:prstGeom>
          <a:noFill/>
          <a:ln>
            <a:noFill/>
          </a:ln>
        </p:spPr>
      </p:sp>
      <p:sp>
        <p:nvSpPr>
          <p:cNvPr id="222" name="Google Shape;222;p42"/>
          <p:cNvSpPr/>
          <p:nvPr>
            <p:ph idx="5" type="pic"/>
          </p:nvPr>
        </p:nvSpPr>
        <p:spPr>
          <a:xfrm>
            <a:off x="3787050" y="1657900"/>
            <a:ext cx="1569900" cy="1569900"/>
          </a:xfrm>
          <a:prstGeom prst="roundRect">
            <a:avLst>
              <a:gd fmla="val 4429" name="adj"/>
            </a:avLst>
          </a:prstGeom>
          <a:noFill/>
          <a:ln>
            <a:noFill/>
          </a:ln>
        </p:spPr>
      </p:sp>
      <p:sp>
        <p:nvSpPr>
          <p:cNvPr id="223" name="Google Shape;223;p42"/>
          <p:cNvSpPr/>
          <p:nvPr>
            <p:ph idx="6" type="pic"/>
          </p:nvPr>
        </p:nvSpPr>
        <p:spPr>
          <a:xfrm>
            <a:off x="6540300" y="1657900"/>
            <a:ext cx="1569900" cy="1569900"/>
          </a:xfrm>
          <a:prstGeom prst="roundRect">
            <a:avLst>
              <a:gd fmla="val 4429" name="adj"/>
            </a:avLst>
          </a:prstGeom>
          <a:noFill/>
          <a:ln>
            <a:noFill/>
          </a:ln>
        </p:spPr>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duct">
  <p:cSld name="Blank_White_2">
    <p:bg>
      <p:bgPr>
        <a:solidFill>
          <a:schemeClr val="lt2"/>
        </a:solidFill>
      </p:bgPr>
    </p:bg>
    <p:spTree>
      <p:nvGrpSpPr>
        <p:cNvPr id="224" name="Shape 224"/>
        <p:cNvGrpSpPr/>
        <p:nvPr/>
      </p:nvGrpSpPr>
      <p:grpSpPr>
        <a:xfrm>
          <a:off x="0" y="0"/>
          <a:ext cx="0" cy="0"/>
          <a:chOff x="0" y="0"/>
          <a:chExt cx="0" cy="0"/>
        </a:xfrm>
      </p:grpSpPr>
      <p:pic>
        <p:nvPicPr>
          <p:cNvPr id="225" name="Google Shape;225;p43"/>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id="226" name="Google Shape;226;p43"/>
          <p:cNvPicPr preferRelativeResize="0"/>
          <p:nvPr/>
        </p:nvPicPr>
        <p:blipFill rotWithShape="1">
          <a:blip r:embed="rId3">
            <a:alphaModFix/>
          </a:blip>
          <a:srcRect b="-94132" l="35245" r="35251" t="-66623"/>
          <a:stretch/>
        </p:blipFill>
        <p:spPr>
          <a:xfrm rot="10800000">
            <a:off x="3611122" y="-3100"/>
            <a:ext cx="1129500" cy="3051600"/>
          </a:xfrm>
          <a:prstGeom prst="round2SameRect">
            <a:avLst>
              <a:gd fmla="val 7260" name="adj1"/>
              <a:gd fmla="val 0" name="adj2"/>
            </a:avLst>
          </a:prstGeom>
          <a:noFill/>
          <a:ln>
            <a:noFill/>
          </a:ln>
        </p:spPr>
      </p:pic>
      <p:sp>
        <p:nvSpPr>
          <p:cNvPr id="227" name="Google Shape;227;p43"/>
          <p:cNvSpPr/>
          <p:nvPr/>
        </p:nvSpPr>
        <p:spPr>
          <a:xfrm>
            <a:off x="4044450" y="535525"/>
            <a:ext cx="5139600" cy="3748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28" name="Google Shape;228;p43"/>
          <p:cNvPicPr preferRelativeResize="0"/>
          <p:nvPr/>
        </p:nvPicPr>
        <p:blipFill rotWithShape="1">
          <a:blip r:embed="rId4">
            <a:alphaModFix/>
          </a:blip>
          <a:srcRect b="0" l="0" r="13830" t="0"/>
          <a:stretch/>
        </p:blipFill>
        <p:spPr>
          <a:xfrm>
            <a:off x="1722375" y="2152100"/>
            <a:ext cx="1335000" cy="1338300"/>
          </a:xfrm>
          <a:prstGeom prst="ellipse">
            <a:avLst/>
          </a:prstGeom>
          <a:noFill/>
          <a:ln>
            <a:noFill/>
          </a:ln>
        </p:spPr>
      </p:pic>
      <p:pic>
        <p:nvPicPr>
          <p:cNvPr id="229" name="Google Shape;229;p43"/>
          <p:cNvPicPr preferRelativeResize="0"/>
          <p:nvPr/>
        </p:nvPicPr>
        <p:blipFill rotWithShape="1">
          <a:blip r:embed="rId5">
            <a:alphaModFix/>
          </a:blip>
          <a:srcRect b="0" l="0" r="0" t="0"/>
          <a:stretch/>
        </p:blipFill>
        <p:spPr>
          <a:xfrm>
            <a:off x="547925" y="2797499"/>
            <a:ext cx="805800" cy="802500"/>
          </a:xfrm>
          <a:prstGeom prst="ellipse">
            <a:avLst/>
          </a:prstGeom>
          <a:noFill/>
          <a:ln>
            <a:noFill/>
          </a:ln>
        </p:spPr>
      </p:pic>
      <p:pic>
        <p:nvPicPr>
          <p:cNvPr id="230" name="Google Shape;230;p43"/>
          <p:cNvPicPr preferRelativeResize="0"/>
          <p:nvPr/>
        </p:nvPicPr>
        <p:blipFill rotWithShape="1">
          <a:blip r:embed="rId6">
            <a:alphaModFix/>
          </a:blip>
          <a:srcRect b="0" l="0" r="0" t="0"/>
          <a:stretch/>
        </p:blipFill>
        <p:spPr>
          <a:xfrm>
            <a:off x="1789975" y="3987725"/>
            <a:ext cx="601800" cy="598500"/>
          </a:xfrm>
          <a:prstGeom prst="ellipse">
            <a:avLst/>
          </a:prstGeom>
          <a:noFill/>
          <a:ln>
            <a:noFill/>
          </a:ln>
        </p:spPr>
      </p:pic>
      <p:pic>
        <p:nvPicPr>
          <p:cNvPr id="231" name="Google Shape;231;p43"/>
          <p:cNvPicPr preferRelativeResize="0"/>
          <p:nvPr/>
        </p:nvPicPr>
        <p:blipFill rotWithShape="1">
          <a:blip r:embed="rId4">
            <a:alphaModFix/>
          </a:blip>
          <a:srcRect b="0" l="0" r="13830" t="0"/>
          <a:stretch/>
        </p:blipFill>
        <p:spPr>
          <a:xfrm>
            <a:off x="-970125" y="3860975"/>
            <a:ext cx="2606400" cy="2613000"/>
          </a:xfrm>
          <a:prstGeom prst="ellipse">
            <a:avLst/>
          </a:prstGeom>
          <a:noFill/>
          <a:ln>
            <a:noFill/>
          </a:ln>
        </p:spPr>
      </p:pic>
      <p:pic>
        <p:nvPicPr>
          <p:cNvPr id="232" name="Google Shape;232;p43"/>
          <p:cNvPicPr preferRelativeResize="0"/>
          <p:nvPr/>
        </p:nvPicPr>
        <p:blipFill rotWithShape="1">
          <a:blip r:embed="rId7">
            <a:alphaModFix/>
          </a:blip>
          <a:srcRect b="12291" l="12151" r="29566" t="10838"/>
          <a:stretch/>
        </p:blipFill>
        <p:spPr>
          <a:xfrm>
            <a:off x="3171525" y="356175"/>
            <a:ext cx="5972475" cy="4431151"/>
          </a:xfrm>
          <a:prstGeom prst="rect">
            <a:avLst/>
          </a:prstGeom>
          <a:noFill/>
          <a:ln>
            <a:noFill/>
          </a:ln>
        </p:spPr>
      </p:pic>
      <p:sp>
        <p:nvSpPr>
          <p:cNvPr id="233" name="Google Shape;233;p43"/>
          <p:cNvSpPr txBox="1"/>
          <p:nvPr/>
        </p:nvSpPr>
        <p:spPr>
          <a:xfrm>
            <a:off x="7458116" y="4851000"/>
            <a:ext cx="1671300" cy="276900"/>
          </a:xfrm>
          <a:prstGeom prst="rect">
            <a:avLst/>
          </a:prstGeom>
          <a:noFill/>
          <a:ln>
            <a:noFill/>
          </a:ln>
        </p:spPr>
        <p:txBody>
          <a:bodyPr anchorCtr="0" anchor="t" bIns="91425" lIns="91425" spcFirstLastPara="1" rIns="91425" wrap="square" tIns="91425">
            <a:spAutoFit/>
          </a:bodyPr>
          <a:lstStyle/>
          <a:p>
            <a:pPr indent="0" lvl="0" marL="0" marR="0" rtl="0" algn="r">
              <a:lnSpc>
                <a:spcPct val="100000"/>
              </a:lnSpc>
              <a:spcBef>
                <a:spcPts val="0"/>
              </a:spcBef>
              <a:spcAft>
                <a:spcPts val="0"/>
              </a:spcAft>
              <a:buClr>
                <a:srgbClr val="000000"/>
              </a:buClr>
              <a:buSzPts val="600"/>
              <a:buFont typeface="Arial"/>
              <a:buNone/>
            </a:pPr>
            <a:r>
              <a:rPr b="0" i="1" lang="en" sz="600" u="none" cap="none" strike="noStrike">
                <a:solidFill>
                  <a:srgbClr val="8E93C2"/>
                </a:solidFill>
                <a:latin typeface="Montserrat Medium"/>
                <a:ea typeface="Montserrat Medium"/>
                <a:cs typeface="Montserrat Medium"/>
                <a:sym typeface="Montserrat Medium"/>
              </a:rPr>
              <a:t>Proprietary and confidential</a:t>
            </a:r>
            <a:endParaRPr b="0" i="1" sz="600" u="none" cap="none" strike="noStrike">
              <a:solidFill>
                <a:srgbClr val="8E93C2"/>
              </a:solidFill>
              <a:latin typeface="Montserrat Medium"/>
              <a:ea typeface="Montserrat Medium"/>
              <a:cs typeface="Montserrat Medium"/>
              <a:sym typeface="Montserrat Medium"/>
            </a:endParaRPr>
          </a:p>
        </p:txBody>
      </p:sp>
      <p:sp>
        <p:nvSpPr>
          <p:cNvPr id="234" name="Google Shape;234;p43"/>
          <p:cNvSpPr txBox="1"/>
          <p:nvPr>
            <p:ph type="title"/>
          </p:nvPr>
        </p:nvSpPr>
        <p:spPr>
          <a:xfrm>
            <a:off x="371900" y="860425"/>
            <a:ext cx="2873100" cy="31647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0"/>
              </a:spcBef>
              <a:spcAft>
                <a:spcPts val="0"/>
              </a:spcAft>
              <a:buSzPts val="3200"/>
              <a:buFont typeface="Montserrat ExtraBold"/>
              <a:buNone/>
              <a:defRPr b="1" sz="3200">
                <a:latin typeface="Montserrat ExtraBold"/>
                <a:ea typeface="Montserrat ExtraBold"/>
                <a:cs typeface="Montserrat ExtraBold"/>
                <a:sym typeface="Montserrat ExtraBold"/>
              </a:defRPr>
            </a:lvl1pPr>
            <a:lvl2pPr lvl="1" rtl="0" algn="l">
              <a:lnSpc>
                <a:spcPct val="100000"/>
              </a:lnSpc>
              <a:spcBef>
                <a:spcPts val="0"/>
              </a:spcBef>
              <a:spcAft>
                <a:spcPts val="0"/>
              </a:spcAft>
              <a:buSzPts val="1400"/>
              <a:buNone/>
              <a:defRPr>
                <a:latin typeface="Montserrat"/>
                <a:ea typeface="Montserrat"/>
                <a:cs typeface="Montserrat"/>
                <a:sym typeface="Montserrat"/>
              </a:defRPr>
            </a:lvl2pPr>
            <a:lvl3pPr lvl="2" rtl="0" algn="l">
              <a:lnSpc>
                <a:spcPct val="100000"/>
              </a:lnSpc>
              <a:spcBef>
                <a:spcPts val="0"/>
              </a:spcBef>
              <a:spcAft>
                <a:spcPts val="0"/>
              </a:spcAft>
              <a:buSzPts val="1400"/>
              <a:buNone/>
              <a:defRPr>
                <a:latin typeface="Montserrat"/>
                <a:ea typeface="Montserrat"/>
                <a:cs typeface="Montserrat"/>
                <a:sym typeface="Montserrat"/>
              </a:defRPr>
            </a:lvl3pPr>
            <a:lvl4pPr lvl="3" rtl="0" algn="l">
              <a:lnSpc>
                <a:spcPct val="100000"/>
              </a:lnSpc>
              <a:spcBef>
                <a:spcPts val="0"/>
              </a:spcBef>
              <a:spcAft>
                <a:spcPts val="0"/>
              </a:spcAft>
              <a:buSzPts val="1400"/>
              <a:buNone/>
              <a:defRPr>
                <a:latin typeface="Montserrat"/>
                <a:ea typeface="Montserrat"/>
                <a:cs typeface="Montserrat"/>
                <a:sym typeface="Montserrat"/>
              </a:defRPr>
            </a:lvl4pPr>
            <a:lvl5pPr lvl="4" rtl="0" algn="l">
              <a:lnSpc>
                <a:spcPct val="100000"/>
              </a:lnSpc>
              <a:spcBef>
                <a:spcPts val="0"/>
              </a:spcBef>
              <a:spcAft>
                <a:spcPts val="0"/>
              </a:spcAft>
              <a:buSzPts val="1400"/>
              <a:buNone/>
              <a:defRPr>
                <a:latin typeface="Montserrat"/>
                <a:ea typeface="Montserrat"/>
                <a:cs typeface="Montserrat"/>
                <a:sym typeface="Montserrat"/>
              </a:defRPr>
            </a:lvl5pPr>
            <a:lvl6pPr lvl="5" rtl="0" algn="l">
              <a:lnSpc>
                <a:spcPct val="100000"/>
              </a:lnSpc>
              <a:spcBef>
                <a:spcPts val="0"/>
              </a:spcBef>
              <a:spcAft>
                <a:spcPts val="0"/>
              </a:spcAft>
              <a:buSzPts val="1400"/>
              <a:buNone/>
              <a:defRPr>
                <a:latin typeface="Montserrat"/>
                <a:ea typeface="Montserrat"/>
                <a:cs typeface="Montserrat"/>
                <a:sym typeface="Montserrat"/>
              </a:defRPr>
            </a:lvl6pPr>
            <a:lvl7pPr lvl="6" rtl="0" algn="l">
              <a:lnSpc>
                <a:spcPct val="100000"/>
              </a:lnSpc>
              <a:spcBef>
                <a:spcPts val="0"/>
              </a:spcBef>
              <a:spcAft>
                <a:spcPts val="0"/>
              </a:spcAft>
              <a:buSzPts val="1400"/>
              <a:buNone/>
              <a:defRPr>
                <a:latin typeface="Montserrat"/>
                <a:ea typeface="Montserrat"/>
                <a:cs typeface="Montserrat"/>
                <a:sym typeface="Montserrat"/>
              </a:defRPr>
            </a:lvl7pPr>
            <a:lvl8pPr lvl="7" rtl="0" algn="l">
              <a:lnSpc>
                <a:spcPct val="100000"/>
              </a:lnSpc>
              <a:spcBef>
                <a:spcPts val="0"/>
              </a:spcBef>
              <a:spcAft>
                <a:spcPts val="0"/>
              </a:spcAft>
              <a:buSzPts val="1400"/>
              <a:buNone/>
              <a:defRPr>
                <a:latin typeface="Montserrat"/>
                <a:ea typeface="Montserrat"/>
                <a:cs typeface="Montserrat"/>
                <a:sym typeface="Montserrat"/>
              </a:defRPr>
            </a:lvl8pPr>
            <a:lvl9pPr lvl="8" rtl="0" algn="l">
              <a:lnSpc>
                <a:spcPct val="100000"/>
              </a:lnSpc>
              <a:spcBef>
                <a:spcPts val="0"/>
              </a:spcBef>
              <a:spcAft>
                <a:spcPts val="0"/>
              </a:spcAft>
              <a:buSzPts val="1400"/>
              <a:buNone/>
              <a:defRPr>
                <a:latin typeface="Montserrat"/>
                <a:ea typeface="Montserrat"/>
                <a:cs typeface="Montserrat"/>
                <a:sym typeface="Montserrat"/>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p:cSld name="TITLE_AND_BODY 2">
    <p:bg>
      <p:bgPr>
        <a:solidFill>
          <a:schemeClr val="lt2"/>
        </a:solidFill>
      </p:bgPr>
    </p:bg>
    <p:spTree>
      <p:nvGrpSpPr>
        <p:cNvPr id="235" name="Shape 235"/>
        <p:cNvGrpSpPr/>
        <p:nvPr/>
      </p:nvGrpSpPr>
      <p:grpSpPr>
        <a:xfrm>
          <a:off x="0" y="0"/>
          <a:ext cx="0" cy="0"/>
          <a:chOff x="0" y="0"/>
          <a:chExt cx="0" cy="0"/>
        </a:xfrm>
      </p:grpSpPr>
      <p:pic>
        <p:nvPicPr>
          <p:cNvPr id="236" name="Google Shape;236;p44"/>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237" name="Google Shape;237;p44"/>
          <p:cNvSpPr txBox="1"/>
          <p:nvPr/>
        </p:nvSpPr>
        <p:spPr>
          <a:xfrm>
            <a:off x="0" y="4851000"/>
            <a:ext cx="1671300" cy="276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600"/>
              <a:buFont typeface="Arial"/>
              <a:buNone/>
            </a:pPr>
            <a:r>
              <a:rPr b="0" i="1" lang="en" sz="600" u="none" cap="none" strike="noStrike">
                <a:solidFill>
                  <a:srgbClr val="8E93C2"/>
                </a:solidFill>
                <a:latin typeface="Montserrat Medium"/>
                <a:ea typeface="Montserrat Medium"/>
                <a:cs typeface="Montserrat Medium"/>
                <a:sym typeface="Montserrat Medium"/>
              </a:rPr>
              <a:t>Proprietary and confidential</a:t>
            </a:r>
            <a:endParaRPr b="0" i="1" sz="600" u="none" cap="none" strike="noStrike">
              <a:solidFill>
                <a:srgbClr val="8E93C2"/>
              </a:solidFill>
              <a:latin typeface="Montserrat Medium"/>
              <a:ea typeface="Montserrat Medium"/>
              <a:cs typeface="Montserrat Medium"/>
              <a:sym typeface="Montserrat Medium"/>
            </a:endParaRPr>
          </a:p>
        </p:txBody>
      </p:sp>
      <p:sp>
        <p:nvSpPr>
          <p:cNvPr id="238" name="Google Shape;238;p44"/>
          <p:cNvSpPr txBox="1"/>
          <p:nvPr>
            <p:ph type="title"/>
          </p:nvPr>
        </p:nvSpPr>
        <p:spPr>
          <a:xfrm>
            <a:off x="1042725" y="2220525"/>
            <a:ext cx="7058700" cy="760800"/>
          </a:xfrm>
          <a:prstGeom prst="rect">
            <a:avLst/>
          </a:prstGeom>
          <a:noFill/>
          <a:ln>
            <a:noFill/>
          </a:ln>
        </p:spPr>
        <p:txBody>
          <a:bodyPr anchorCtr="0" anchor="t" bIns="45700" lIns="91425" spcFirstLastPara="1" rIns="91425" wrap="square" tIns="45700">
            <a:noAutofit/>
          </a:bodyPr>
          <a:lstStyle>
            <a:lvl1pPr lvl="0" rtl="0" algn="ctr">
              <a:lnSpc>
                <a:spcPct val="100000"/>
              </a:lnSpc>
              <a:spcBef>
                <a:spcPts val="0"/>
              </a:spcBef>
              <a:spcAft>
                <a:spcPts val="0"/>
              </a:spcAft>
              <a:buSzPts val="3200"/>
              <a:buFont typeface="Montserrat"/>
              <a:buNone/>
              <a:defRPr b="1" sz="3200">
                <a:latin typeface="Montserrat"/>
                <a:ea typeface="Montserrat"/>
                <a:cs typeface="Montserrat"/>
                <a:sym typeface="Montserrat"/>
              </a:defRPr>
            </a:lvl1pPr>
            <a:lvl2pPr lvl="1" rtl="0" algn="l">
              <a:lnSpc>
                <a:spcPct val="100000"/>
              </a:lnSpc>
              <a:spcBef>
                <a:spcPts val="0"/>
              </a:spcBef>
              <a:spcAft>
                <a:spcPts val="0"/>
              </a:spcAft>
              <a:buSzPts val="1400"/>
              <a:buNone/>
              <a:defRPr>
                <a:latin typeface="Montserrat"/>
                <a:ea typeface="Montserrat"/>
                <a:cs typeface="Montserrat"/>
                <a:sym typeface="Montserrat"/>
              </a:defRPr>
            </a:lvl2pPr>
            <a:lvl3pPr lvl="2" rtl="0" algn="l">
              <a:lnSpc>
                <a:spcPct val="100000"/>
              </a:lnSpc>
              <a:spcBef>
                <a:spcPts val="0"/>
              </a:spcBef>
              <a:spcAft>
                <a:spcPts val="0"/>
              </a:spcAft>
              <a:buSzPts val="1400"/>
              <a:buNone/>
              <a:defRPr>
                <a:latin typeface="Montserrat"/>
                <a:ea typeface="Montserrat"/>
                <a:cs typeface="Montserrat"/>
                <a:sym typeface="Montserrat"/>
              </a:defRPr>
            </a:lvl3pPr>
            <a:lvl4pPr lvl="3" rtl="0" algn="l">
              <a:lnSpc>
                <a:spcPct val="100000"/>
              </a:lnSpc>
              <a:spcBef>
                <a:spcPts val="0"/>
              </a:spcBef>
              <a:spcAft>
                <a:spcPts val="0"/>
              </a:spcAft>
              <a:buSzPts val="1400"/>
              <a:buNone/>
              <a:defRPr>
                <a:latin typeface="Montserrat"/>
                <a:ea typeface="Montserrat"/>
                <a:cs typeface="Montserrat"/>
                <a:sym typeface="Montserrat"/>
              </a:defRPr>
            </a:lvl4pPr>
            <a:lvl5pPr lvl="4" rtl="0" algn="l">
              <a:lnSpc>
                <a:spcPct val="100000"/>
              </a:lnSpc>
              <a:spcBef>
                <a:spcPts val="0"/>
              </a:spcBef>
              <a:spcAft>
                <a:spcPts val="0"/>
              </a:spcAft>
              <a:buSzPts val="1400"/>
              <a:buNone/>
              <a:defRPr>
                <a:latin typeface="Montserrat"/>
                <a:ea typeface="Montserrat"/>
                <a:cs typeface="Montserrat"/>
                <a:sym typeface="Montserrat"/>
              </a:defRPr>
            </a:lvl5pPr>
            <a:lvl6pPr lvl="5" rtl="0" algn="l">
              <a:lnSpc>
                <a:spcPct val="100000"/>
              </a:lnSpc>
              <a:spcBef>
                <a:spcPts val="0"/>
              </a:spcBef>
              <a:spcAft>
                <a:spcPts val="0"/>
              </a:spcAft>
              <a:buSzPts val="1400"/>
              <a:buNone/>
              <a:defRPr>
                <a:latin typeface="Montserrat"/>
                <a:ea typeface="Montserrat"/>
                <a:cs typeface="Montserrat"/>
                <a:sym typeface="Montserrat"/>
              </a:defRPr>
            </a:lvl6pPr>
            <a:lvl7pPr lvl="6" rtl="0" algn="l">
              <a:lnSpc>
                <a:spcPct val="100000"/>
              </a:lnSpc>
              <a:spcBef>
                <a:spcPts val="0"/>
              </a:spcBef>
              <a:spcAft>
                <a:spcPts val="0"/>
              </a:spcAft>
              <a:buSzPts val="1400"/>
              <a:buNone/>
              <a:defRPr>
                <a:latin typeface="Montserrat"/>
                <a:ea typeface="Montserrat"/>
                <a:cs typeface="Montserrat"/>
                <a:sym typeface="Montserrat"/>
              </a:defRPr>
            </a:lvl7pPr>
            <a:lvl8pPr lvl="7" rtl="0" algn="l">
              <a:lnSpc>
                <a:spcPct val="100000"/>
              </a:lnSpc>
              <a:spcBef>
                <a:spcPts val="0"/>
              </a:spcBef>
              <a:spcAft>
                <a:spcPts val="0"/>
              </a:spcAft>
              <a:buSzPts val="1400"/>
              <a:buNone/>
              <a:defRPr>
                <a:latin typeface="Montserrat"/>
                <a:ea typeface="Montserrat"/>
                <a:cs typeface="Montserrat"/>
                <a:sym typeface="Montserrat"/>
              </a:defRPr>
            </a:lvl8pPr>
            <a:lvl9pPr lvl="8" rtl="0" algn="l">
              <a:lnSpc>
                <a:spcPct val="100000"/>
              </a:lnSpc>
              <a:spcBef>
                <a:spcPts val="0"/>
              </a:spcBef>
              <a:spcAft>
                <a:spcPts val="0"/>
              </a:spcAft>
              <a:buSzPts val="1400"/>
              <a:buNone/>
              <a:defRPr>
                <a:latin typeface="Montserrat"/>
                <a:ea typeface="Montserrat"/>
                <a:cs typeface="Montserrat"/>
                <a:sym typeface="Montserrat"/>
              </a:defRPr>
            </a:lvl9pPr>
          </a:lstStyle>
          <a:p/>
        </p:txBody>
      </p:sp>
      <p:pic>
        <p:nvPicPr>
          <p:cNvPr id="239" name="Google Shape;239;p44"/>
          <p:cNvPicPr preferRelativeResize="0"/>
          <p:nvPr/>
        </p:nvPicPr>
        <p:blipFill rotWithShape="1">
          <a:blip r:embed="rId3">
            <a:alphaModFix/>
          </a:blip>
          <a:srcRect b="-12439" l="0" r="0" t="-12451"/>
          <a:stretch/>
        </p:blipFill>
        <p:spPr>
          <a:xfrm>
            <a:off x="8101275" y="4859793"/>
            <a:ext cx="918750" cy="195800"/>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2">
  <p:cSld name="TITLE_AND_BODY_2">
    <p:bg>
      <p:bgPr>
        <a:solidFill>
          <a:schemeClr val="lt2"/>
        </a:solidFill>
      </p:bgPr>
    </p:bg>
    <p:spTree>
      <p:nvGrpSpPr>
        <p:cNvPr id="240" name="Shape 240"/>
        <p:cNvGrpSpPr/>
        <p:nvPr/>
      </p:nvGrpSpPr>
      <p:grpSpPr>
        <a:xfrm>
          <a:off x="0" y="0"/>
          <a:ext cx="0" cy="0"/>
          <a:chOff x="0" y="0"/>
          <a:chExt cx="0" cy="0"/>
        </a:xfrm>
      </p:grpSpPr>
      <p:pic>
        <p:nvPicPr>
          <p:cNvPr id="241" name="Google Shape;241;p45"/>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242" name="Google Shape;242;p45"/>
          <p:cNvSpPr txBox="1"/>
          <p:nvPr/>
        </p:nvSpPr>
        <p:spPr>
          <a:xfrm>
            <a:off x="0" y="4851000"/>
            <a:ext cx="1671300" cy="276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600"/>
              <a:buFont typeface="Arial"/>
              <a:buNone/>
            </a:pPr>
            <a:r>
              <a:rPr b="0" i="1" lang="en" sz="600" u="none" cap="none" strike="noStrike">
                <a:solidFill>
                  <a:srgbClr val="8E93C2"/>
                </a:solidFill>
                <a:latin typeface="Montserrat Medium"/>
                <a:ea typeface="Montserrat Medium"/>
                <a:cs typeface="Montserrat Medium"/>
                <a:sym typeface="Montserrat Medium"/>
              </a:rPr>
              <a:t>Proprietary and confidential</a:t>
            </a:r>
            <a:endParaRPr b="0" i="1" sz="600" u="none" cap="none" strike="noStrike">
              <a:solidFill>
                <a:srgbClr val="8E93C2"/>
              </a:solidFill>
              <a:latin typeface="Montserrat Medium"/>
              <a:ea typeface="Montserrat Medium"/>
              <a:cs typeface="Montserrat Medium"/>
              <a:sym typeface="Montserrat Medium"/>
            </a:endParaRPr>
          </a:p>
        </p:txBody>
      </p:sp>
      <p:sp>
        <p:nvSpPr>
          <p:cNvPr id="243" name="Google Shape;243;p45"/>
          <p:cNvSpPr txBox="1"/>
          <p:nvPr>
            <p:ph type="title"/>
          </p:nvPr>
        </p:nvSpPr>
        <p:spPr>
          <a:xfrm>
            <a:off x="2275075" y="1330925"/>
            <a:ext cx="6358500" cy="19359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3200"/>
              <a:buFont typeface="Montserrat"/>
              <a:buNone/>
              <a:defRPr b="1" sz="3200">
                <a:latin typeface="Montserrat"/>
                <a:ea typeface="Montserrat"/>
                <a:cs typeface="Montserrat"/>
                <a:sym typeface="Montserrat"/>
              </a:defRPr>
            </a:lvl1pPr>
            <a:lvl2pPr lvl="1" rtl="0" algn="l">
              <a:lnSpc>
                <a:spcPct val="100000"/>
              </a:lnSpc>
              <a:spcBef>
                <a:spcPts val="0"/>
              </a:spcBef>
              <a:spcAft>
                <a:spcPts val="0"/>
              </a:spcAft>
              <a:buSzPts val="1400"/>
              <a:buNone/>
              <a:defRPr>
                <a:latin typeface="Montserrat"/>
                <a:ea typeface="Montserrat"/>
                <a:cs typeface="Montserrat"/>
                <a:sym typeface="Montserrat"/>
              </a:defRPr>
            </a:lvl2pPr>
            <a:lvl3pPr lvl="2" rtl="0" algn="l">
              <a:lnSpc>
                <a:spcPct val="100000"/>
              </a:lnSpc>
              <a:spcBef>
                <a:spcPts val="0"/>
              </a:spcBef>
              <a:spcAft>
                <a:spcPts val="0"/>
              </a:spcAft>
              <a:buSzPts val="1400"/>
              <a:buNone/>
              <a:defRPr>
                <a:latin typeface="Montserrat"/>
                <a:ea typeface="Montserrat"/>
                <a:cs typeface="Montserrat"/>
                <a:sym typeface="Montserrat"/>
              </a:defRPr>
            </a:lvl3pPr>
            <a:lvl4pPr lvl="3" rtl="0" algn="l">
              <a:lnSpc>
                <a:spcPct val="100000"/>
              </a:lnSpc>
              <a:spcBef>
                <a:spcPts val="0"/>
              </a:spcBef>
              <a:spcAft>
                <a:spcPts val="0"/>
              </a:spcAft>
              <a:buSzPts val="1400"/>
              <a:buNone/>
              <a:defRPr>
                <a:latin typeface="Montserrat"/>
                <a:ea typeface="Montserrat"/>
                <a:cs typeface="Montserrat"/>
                <a:sym typeface="Montserrat"/>
              </a:defRPr>
            </a:lvl4pPr>
            <a:lvl5pPr lvl="4" rtl="0" algn="l">
              <a:lnSpc>
                <a:spcPct val="100000"/>
              </a:lnSpc>
              <a:spcBef>
                <a:spcPts val="0"/>
              </a:spcBef>
              <a:spcAft>
                <a:spcPts val="0"/>
              </a:spcAft>
              <a:buSzPts val="1400"/>
              <a:buNone/>
              <a:defRPr>
                <a:latin typeface="Montserrat"/>
                <a:ea typeface="Montserrat"/>
                <a:cs typeface="Montserrat"/>
                <a:sym typeface="Montserrat"/>
              </a:defRPr>
            </a:lvl5pPr>
            <a:lvl6pPr lvl="5" rtl="0" algn="l">
              <a:lnSpc>
                <a:spcPct val="100000"/>
              </a:lnSpc>
              <a:spcBef>
                <a:spcPts val="0"/>
              </a:spcBef>
              <a:spcAft>
                <a:spcPts val="0"/>
              </a:spcAft>
              <a:buSzPts val="1400"/>
              <a:buNone/>
              <a:defRPr>
                <a:latin typeface="Montserrat"/>
                <a:ea typeface="Montserrat"/>
                <a:cs typeface="Montserrat"/>
                <a:sym typeface="Montserrat"/>
              </a:defRPr>
            </a:lvl6pPr>
            <a:lvl7pPr lvl="6" rtl="0" algn="l">
              <a:lnSpc>
                <a:spcPct val="100000"/>
              </a:lnSpc>
              <a:spcBef>
                <a:spcPts val="0"/>
              </a:spcBef>
              <a:spcAft>
                <a:spcPts val="0"/>
              </a:spcAft>
              <a:buSzPts val="1400"/>
              <a:buNone/>
              <a:defRPr>
                <a:latin typeface="Montserrat"/>
                <a:ea typeface="Montserrat"/>
                <a:cs typeface="Montserrat"/>
                <a:sym typeface="Montserrat"/>
              </a:defRPr>
            </a:lvl7pPr>
            <a:lvl8pPr lvl="7" rtl="0" algn="l">
              <a:lnSpc>
                <a:spcPct val="100000"/>
              </a:lnSpc>
              <a:spcBef>
                <a:spcPts val="0"/>
              </a:spcBef>
              <a:spcAft>
                <a:spcPts val="0"/>
              </a:spcAft>
              <a:buSzPts val="1400"/>
              <a:buNone/>
              <a:defRPr>
                <a:latin typeface="Montserrat"/>
                <a:ea typeface="Montserrat"/>
                <a:cs typeface="Montserrat"/>
                <a:sym typeface="Montserrat"/>
              </a:defRPr>
            </a:lvl8pPr>
            <a:lvl9pPr lvl="8" rtl="0" algn="l">
              <a:lnSpc>
                <a:spcPct val="100000"/>
              </a:lnSpc>
              <a:spcBef>
                <a:spcPts val="0"/>
              </a:spcBef>
              <a:spcAft>
                <a:spcPts val="0"/>
              </a:spcAft>
              <a:buSzPts val="1400"/>
              <a:buNone/>
              <a:defRPr>
                <a:latin typeface="Montserrat"/>
                <a:ea typeface="Montserrat"/>
                <a:cs typeface="Montserrat"/>
                <a:sym typeface="Montserrat"/>
              </a:defRPr>
            </a:lvl9pPr>
          </a:lstStyle>
          <a:p/>
        </p:txBody>
      </p:sp>
      <p:pic>
        <p:nvPicPr>
          <p:cNvPr id="244" name="Google Shape;244;p45"/>
          <p:cNvPicPr preferRelativeResize="0"/>
          <p:nvPr/>
        </p:nvPicPr>
        <p:blipFill rotWithShape="1">
          <a:blip r:embed="rId3">
            <a:alphaModFix/>
          </a:blip>
          <a:srcRect b="-12439" l="0" r="0" t="-12451"/>
          <a:stretch/>
        </p:blipFill>
        <p:spPr>
          <a:xfrm>
            <a:off x="8101275" y="4859793"/>
            <a:ext cx="918750" cy="195800"/>
          </a:xfrm>
          <a:prstGeom prst="rect">
            <a:avLst/>
          </a:prstGeom>
          <a:noFill/>
          <a:ln>
            <a:noFill/>
          </a:ln>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_White">
    <p:bg>
      <p:bgPr>
        <a:solidFill>
          <a:schemeClr val="lt2"/>
        </a:solidFill>
      </p:bgPr>
    </p:bg>
    <p:spTree>
      <p:nvGrpSpPr>
        <p:cNvPr id="245" name="Shape 245"/>
        <p:cNvGrpSpPr/>
        <p:nvPr/>
      </p:nvGrpSpPr>
      <p:grpSpPr>
        <a:xfrm>
          <a:off x="0" y="0"/>
          <a:ext cx="0" cy="0"/>
          <a:chOff x="0" y="0"/>
          <a:chExt cx="0" cy="0"/>
        </a:xfrm>
      </p:grpSpPr>
      <p:sp>
        <p:nvSpPr>
          <p:cNvPr id="246" name="Google Shape;246;p46"/>
          <p:cNvSpPr txBox="1"/>
          <p:nvPr/>
        </p:nvSpPr>
        <p:spPr>
          <a:xfrm>
            <a:off x="0" y="4851000"/>
            <a:ext cx="1671300" cy="276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600"/>
              <a:buFont typeface="Arial"/>
              <a:buNone/>
            </a:pPr>
            <a:r>
              <a:rPr b="0" i="1" lang="en" sz="600" u="none" cap="none" strike="noStrike">
                <a:solidFill>
                  <a:srgbClr val="8E93C2"/>
                </a:solidFill>
                <a:latin typeface="Montserrat Medium"/>
                <a:ea typeface="Montserrat Medium"/>
                <a:cs typeface="Montserrat Medium"/>
                <a:sym typeface="Montserrat Medium"/>
              </a:rPr>
              <a:t>Proprietary and confidential</a:t>
            </a:r>
            <a:endParaRPr b="0" i="1" sz="600" u="none" cap="none" strike="noStrike">
              <a:solidFill>
                <a:srgbClr val="8E93C2"/>
              </a:solidFill>
              <a:latin typeface="Montserrat Medium"/>
              <a:ea typeface="Montserrat Medium"/>
              <a:cs typeface="Montserrat Medium"/>
              <a:sym typeface="Montserrat Medium"/>
            </a:endParaRPr>
          </a:p>
        </p:txBody>
      </p:sp>
      <p:pic>
        <p:nvPicPr>
          <p:cNvPr id="247" name="Google Shape;247;p46"/>
          <p:cNvPicPr preferRelativeResize="0"/>
          <p:nvPr/>
        </p:nvPicPr>
        <p:blipFill rotWithShape="1">
          <a:blip r:embed="rId2">
            <a:alphaModFix/>
          </a:blip>
          <a:srcRect b="-12439" l="0" r="0" t="-12451"/>
          <a:stretch/>
        </p:blipFill>
        <p:spPr>
          <a:xfrm>
            <a:off x="8101275" y="4859793"/>
            <a:ext cx="918750" cy="195800"/>
          </a:xfrm>
          <a:prstGeom prst="rect">
            <a:avLst/>
          </a:prstGeom>
          <a:noFill/>
          <a:ln>
            <a:noFill/>
          </a:ln>
        </p:spPr>
      </p:pic>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ro-dark">
  <p:cSld name="Blank_Black_2_1">
    <p:bg>
      <p:bgPr>
        <a:solidFill>
          <a:schemeClr val="lt2"/>
        </a:solidFill>
      </p:bgPr>
    </p:bg>
    <p:spTree>
      <p:nvGrpSpPr>
        <p:cNvPr id="248" name="Shape 248"/>
        <p:cNvGrpSpPr/>
        <p:nvPr/>
      </p:nvGrpSpPr>
      <p:grpSpPr>
        <a:xfrm>
          <a:off x="0" y="0"/>
          <a:ext cx="0" cy="0"/>
          <a:chOff x="0" y="0"/>
          <a:chExt cx="0" cy="0"/>
        </a:xfrm>
      </p:grpSpPr>
      <p:pic>
        <p:nvPicPr>
          <p:cNvPr id="249" name="Google Shape;249;p47"/>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250" name="Google Shape;250;p47"/>
          <p:cNvSpPr txBox="1"/>
          <p:nvPr/>
        </p:nvSpPr>
        <p:spPr>
          <a:xfrm>
            <a:off x="0" y="4851000"/>
            <a:ext cx="1671300" cy="276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600"/>
              <a:buFont typeface="Arial"/>
              <a:buNone/>
            </a:pPr>
            <a:r>
              <a:rPr b="0" i="1" lang="en" sz="600" u="none" cap="none" strike="noStrike">
                <a:solidFill>
                  <a:srgbClr val="585FA2"/>
                </a:solidFill>
                <a:latin typeface="Montserrat Medium"/>
                <a:ea typeface="Montserrat Medium"/>
                <a:cs typeface="Montserrat Medium"/>
                <a:sym typeface="Montserrat Medium"/>
              </a:rPr>
              <a:t>Proprietary and confidential</a:t>
            </a:r>
            <a:endParaRPr b="0" i="1" sz="600" u="none" cap="none" strike="noStrike">
              <a:solidFill>
                <a:srgbClr val="585FA2"/>
              </a:solidFill>
              <a:latin typeface="Montserrat Medium"/>
              <a:ea typeface="Montserrat Medium"/>
              <a:cs typeface="Montserrat Medium"/>
              <a:sym typeface="Montserrat Medium"/>
            </a:endParaRPr>
          </a:p>
        </p:txBody>
      </p:sp>
      <p:pic>
        <p:nvPicPr>
          <p:cNvPr id="251" name="Google Shape;251;p47"/>
          <p:cNvPicPr preferRelativeResize="0"/>
          <p:nvPr/>
        </p:nvPicPr>
        <p:blipFill rotWithShape="1">
          <a:blip r:embed="rId3">
            <a:alphaModFix/>
          </a:blip>
          <a:srcRect b="0" l="0" r="0" t="0"/>
          <a:stretch/>
        </p:blipFill>
        <p:spPr>
          <a:xfrm>
            <a:off x="8101275" y="4859793"/>
            <a:ext cx="918751" cy="195800"/>
          </a:xfrm>
          <a:prstGeom prst="rect">
            <a:avLst/>
          </a:prstGeom>
          <a:noFill/>
          <a:ln>
            <a:noFill/>
          </a:ln>
        </p:spPr>
      </p:pic>
      <p:sp>
        <p:nvSpPr>
          <p:cNvPr id="252" name="Google Shape;252;p47"/>
          <p:cNvSpPr txBox="1"/>
          <p:nvPr>
            <p:ph type="title"/>
          </p:nvPr>
        </p:nvSpPr>
        <p:spPr>
          <a:xfrm>
            <a:off x="440082" y="1961515"/>
            <a:ext cx="6603900" cy="760800"/>
          </a:xfrm>
          <a:prstGeom prst="rect">
            <a:avLst/>
          </a:prstGeom>
          <a:noFill/>
          <a:ln>
            <a:noFill/>
          </a:ln>
        </p:spPr>
        <p:txBody>
          <a:bodyPr anchorCtr="0" anchor="b" bIns="45700" lIns="91425" spcFirstLastPara="1" rIns="91425" wrap="square" tIns="45700">
            <a:noAutofit/>
          </a:bodyPr>
          <a:lstStyle>
            <a:lvl1pPr lvl="0" rtl="0" algn="l">
              <a:lnSpc>
                <a:spcPct val="90000"/>
              </a:lnSpc>
              <a:spcBef>
                <a:spcPts val="0"/>
              </a:spcBef>
              <a:spcAft>
                <a:spcPts val="0"/>
              </a:spcAft>
              <a:buClr>
                <a:schemeClr val="lt1"/>
              </a:buClr>
              <a:buSzPts val="5600"/>
              <a:buFont typeface="Montserrat ExtraBold"/>
              <a:buNone/>
              <a:defRPr b="1" sz="5600">
                <a:solidFill>
                  <a:schemeClr val="lt1"/>
                </a:solidFill>
                <a:latin typeface="Montserrat ExtraBold"/>
                <a:ea typeface="Montserrat ExtraBold"/>
                <a:cs typeface="Montserrat ExtraBold"/>
                <a:sym typeface="Montserrat ExtraBold"/>
              </a:defRPr>
            </a:lvl1pPr>
            <a:lvl2pPr lvl="1" rtl="0" algn="l">
              <a:lnSpc>
                <a:spcPct val="100000"/>
              </a:lnSpc>
              <a:spcBef>
                <a:spcPts val="0"/>
              </a:spcBef>
              <a:spcAft>
                <a:spcPts val="0"/>
              </a:spcAft>
              <a:buClr>
                <a:schemeClr val="lt1"/>
              </a:buClr>
              <a:buSzPts val="1400"/>
              <a:buNone/>
              <a:defRPr>
                <a:solidFill>
                  <a:schemeClr val="lt1"/>
                </a:solidFill>
                <a:latin typeface="Montserrat"/>
                <a:ea typeface="Montserrat"/>
                <a:cs typeface="Montserrat"/>
                <a:sym typeface="Montserrat"/>
              </a:defRPr>
            </a:lvl2pPr>
            <a:lvl3pPr lvl="2" rtl="0" algn="l">
              <a:lnSpc>
                <a:spcPct val="100000"/>
              </a:lnSpc>
              <a:spcBef>
                <a:spcPts val="0"/>
              </a:spcBef>
              <a:spcAft>
                <a:spcPts val="0"/>
              </a:spcAft>
              <a:buClr>
                <a:schemeClr val="lt1"/>
              </a:buClr>
              <a:buSzPts val="1400"/>
              <a:buNone/>
              <a:defRPr>
                <a:solidFill>
                  <a:schemeClr val="lt1"/>
                </a:solidFill>
                <a:latin typeface="Montserrat"/>
                <a:ea typeface="Montserrat"/>
                <a:cs typeface="Montserrat"/>
                <a:sym typeface="Montserrat"/>
              </a:defRPr>
            </a:lvl3pPr>
            <a:lvl4pPr lvl="3" rtl="0" algn="l">
              <a:lnSpc>
                <a:spcPct val="100000"/>
              </a:lnSpc>
              <a:spcBef>
                <a:spcPts val="0"/>
              </a:spcBef>
              <a:spcAft>
                <a:spcPts val="0"/>
              </a:spcAft>
              <a:buClr>
                <a:schemeClr val="lt1"/>
              </a:buClr>
              <a:buSzPts val="1400"/>
              <a:buNone/>
              <a:defRPr>
                <a:solidFill>
                  <a:schemeClr val="lt1"/>
                </a:solidFill>
                <a:latin typeface="Montserrat"/>
                <a:ea typeface="Montserrat"/>
                <a:cs typeface="Montserrat"/>
                <a:sym typeface="Montserrat"/>
              </a:defRPr>
            </a:lvl4pPr>
            <a:lvl5pPr lvl="4" rtl="0" algn="l">
              <a:lnSpc>
                <a:spcPct val="100000"/>
              </a:lnSpc>
              <a:spcBef>
                <a:spcPts val="0"/>
              </a:spcBef>
              <a:spcAft>
                <a:spcPts val="0"/>
              </a:spcAft>
              <a:buClr>
                <a:schemeClr val="lt1"/>
              </a:buClr>
              <a:buSzPts val="1400"/>
              <a:buNone/>
              <a:defRPr>
                <a:solidFill>
                  <a:schemeClr val="lt1"/>
                </a:solidFill>
                <a:latin typeface="Montserrat"/>
                <a:ea typeface="Montserrat"/>
                <a:cs typeface="Montserrat"/>
                <a:sym typeface="Montserrat"/>
              </a:defRPr>
            </a:lvl5pPr>
            <a:lvl6pPr lvl="5" rtl="0" algn="l">
              <a:lnSpc>
                <a:spcPct val="100000"/>
              </a:lnSpc>
              <a:spcBef>
                <a:spcPts val="0"/>
              </a:spcBef>
              <a:spcAft>
                <a:spcPts val="0"/>
              </a:spcAft>
              <a:buClr>
                <a:schemeClr val="lt1"/>
              </a:buClr>
              <a:buSzPts val="1400"/>
              <a:buNone/>
              <a:defRPr>
                <a:solidFill>
                  <a:schemeClr val="lt1"/>
                </a:solidFill>
                <a:latin typeface="Montserrat"/>
                <a:ea typeface="Montserrat"/>
                <a:cs typeface="Montserrat"/>
                <a:sym typeface="Montserrat"/>
              </a:defRPr>
            </a:lvl6pPr>
            <a:lvl7pPr lvl="6" rtl="0" algn="l">
              <a:lnSpc>
                <a:spcPct val="100000"/>
              </a:lnSpc>
              <a:spcBef>
                <a:spcPts val="0"/>
              </a:spcBef>
              <a:spcAft>
                <a:spcPts val="0"/>
              </a:spcAft>
              <a:buClr>
                <a:schemeClr val="lt1"/>
              </a:buClr>
              <a:buSzPts val="1400"/>
              <a:buNone/>
              <a:defRPr>
                <a:solidFill>
                  <a:schemeClr val="lt1"/>
                </a:solidFill>
                <a:latin typeface="Montserrat"/>
                <a:ea typeface="Montserrat"/>
                <a:cs typeface="Montserrat"/>
                <a:sym typeface="Montserrat"/>
              </a:defRPr>
            </a:lvl7pPr>
            <a:lvl8pPr lvl="7" rtl="0" algn="l">
              <a:lnSpc>
                <a:spcPct val="100000"/>
              </a:lnSpc>
              <a:spcBef>
                <a:spcPts val="0"/>
              </a:spcBef>
              <a:spcAft>
                <a:spcPts val="0"/>
              </a:spcAft>
              <a:buClr>
                <a:schemeClr val="lt1"/>
              </a:buClr>
              <a:buSzPts val="1400"/>
              <a:buNone/>
              <a:defRPr>
                <a:solidFill>
                  <a:schemeClr val="lt1"/>
                </a:solidFill>
                <a:latin typeface="Montserrat"/>
                <a:ea typeface="Montserrat"/>
                <a:cs typeface="Montserrat"/>
                <a:sym typeface="Montserrat"/>
              </a:defRPr>
            </a:lvl8pPr>
            <a:lvl9pPr lvl="8" rtl="0" algn="l">
              <a:lnSpc>
                <a:spcPct val="100000"/>
              </a:lnSpc>
              <a:spcBef>
                <a:spcPts val="0"/>
              </a:spcBef>
              <a:spcAft>
                <a:spcPts val="0"/>
              </a:spcAft>
              <a:buClr>
                <a:schemeClr val="lt1"/>
              </a:buClr>
              <a:buSzPts val="1400"/>
              <a:buNone/>
              <a:defRPr>
                <a:solidFill>
                  <a:schemeClr val="lt1"/>
                </a:solidFill>
                <a:latin typeface="Montserrat"/>
                <a:ea typeface="Montserrat"/>
                <a:cs typeface="Montserrat"/>
                <a:sym typeface="Montserrat"/>
              </a:defRPr>
            </a:lvl9pPr>
          </a:lstStyle>
          <a:p/>
        </p:txBody>
      </p:sp>
      <p:sp>
        <p:nvSpPr>
          <p:cNvPr id="253" name="Google Shape;253;p47"/>
          <p:cNvSpPr txBox="1"/>
          <p:nvPr>
            <p:ph idx="1" type="subTitle"/>
          </p:nvPr>
        </p:nvSpPr>
        <p:spPr>
          <a:xfrm>
            <a:off x="491123" y="2762089"/>
            <a:ext cx="4656900" cy="391200"/>
          </a:xfrm>
          <a:prstGeom prst="rect">
            <a:avLst/>
          </a:prstGeom>
          <a:noFill/>
          <a:ln>
            <a:noFill/>
          </a:ln>
        </p:spPr>
        <p:txBody>
          <a:bodyPr anchorCtr="0" anchor="t" bIns="45700" lIns="91425" spcFirstLastPara="1" rIns="91425" wrap="square" tIns="45700">
            <a:normAutofit/>
          </a:bodyPr>
          <a:lstStyle>
            <a:lvl1pPr lvl="0" rtl="0" algn="l">
              <a:lnSpc>
                <a:spcPct val="90000"/>
              </a:lnSpc>
              <a:spcBef>
                <a:spcPts val="1000"/>
              </a:spcBef>
              <a:spcAft>
                <a:spcPts val="0"/>
              </a:spcAft>
              <a:buClr>
                <a:schemeClr val="lt1"/>
              </a:buClr>
              <a:buSzPts val="1400"/>
              <a:buFont typeface="Montserrat SemiBold"/>
              <a:buNone/>
              <a:defRPr sz="1400">
                <a:solidFill>
                  <a:schemeClr val="lt1"/>
                </a:solidFill>
                <a:latin typeface="Montserrat SemiBold"/>
                <a:ea typeface="Montserrat SemiBold"/>
                <a:cs typeface="Montserrat SemiBold"/>
                <a:sym typeface="Montserrat SemiBold"/>
              </a:defRPr>
            </a:lvl1pPr>
            <a:lvl2pPr lvl="1" rtl="0" algn="l">
              <a:lnSpc>
                <a:spcPct val="90000"/>
              </a:lnSpc>
              <a:spcBef>
                <a:spcPts val="500"/>
              </a:spcBef>
              <a:spcAft>
                <a:spcPts val="0"/>
              </a:spcAft>
              <a:buClr>
                <a:schemeClr val="lt1"/>
              </a:buClr>
              <a:buSzPts val="1600"/>
              <a:buNone/>
              <a:defRPr>
                <a:solidFill>
                  <a:schemeClr val="lt1"/>
                </a:solidFill>
              </a:defRPr>
            </a:lvl2pPr>
            <a:lvl3pPr lvl="2" rtl="0" algn="l">
              <a:lnSpc>
                <a:spcPct val="90000"/>
              </a:lnSpc>
              <a:spcBef>
                <a:spcPts val="500"/>
              </a:spcBef>
              <a:spcAft>
                <a:spcPts val="0"/>
              </a:spcAft>
              <a:buClr>
                <a:schemeClr val="lt1"/>
              </a:buClr>
              <a:buSzPts val="1400"/>
              <a:buNone/>
              <a:defRPr>
                <a:solidFill>
                  <a:schemeClr val="lt1"/>
                </a:solidFill>
              </a:defRPr>
            </a:lvl3pPr>
            <a:lvl4pPr lvl="3" rtl="0" algn="l">
              <a:lnSpc>
                <a:spcPct val="90000"/>
              </a:lnSpc>
              <a:spcBef>
                <a:spcPts val="500"/>
              </a:spcBef>
              <a:spcAft>
                <a:spcPts val="0"/>
              </a:spcAft>
              <a:buClr>
                <a:schemeClr val="lt1"/>
              </a:buClr>
              <a:buSzPts val="1200"/>
              <a:buNone/>
              <a:defRPr>
                <a:solidFill>
                  <a:schemeClr val="lt1"/>
                </a:solidFill>
              </a:defRPr>
            </a:lvl4pPr>
            <a:lvl5pPr lvl="4" rtl="0" algn="l">
              <a:lnSpc>
                <a:spcPct val="90000"/>
              </a:lnSpc>
              <a:spcBef>
                <a:spcPts val="500"/>
              </a:spcBef>
              <a:spcAft>
                <a:spcPts val="0"/>
              </a:spcAft>
              <a:buClr>
                <a:schemeClr val="lt1"/>
              </a:buClr>
              <a:buSzPts val="1200"/>
              <a:buNone/>
              <a:defRPr>
                <a:solidFill>
                  <a:schemeClr val="lt1"/>
                </a:solidFill>
              </a:defRPr>
            </a:lvl5pPr>
            <a:lvl6pPr lvl="5" rtl="0" algn="l">
              <a:lnSpc>
                <a:spcPct val="90000"/>
              </a:lnSpc>
              <a:spcBef>
                <a:spcPts val="500"/>
              </a:spcBef>
              <a:spcAft>
                <a:spcPts val="0"/>
              </a:spcAft>
              <a:buClr>
                <a:schemeClr val="lt1"/>
              </a:buClr>
              <a:buSzPts val="1800"/>
              <a:buNone/>
              <a:defRPr>
                <a:solidFill>
                  <a:schemeClr val="lt1"/>
                </a:solidFill>
              </a:defRPr>
            </a:lvl6pPr>
            <a:lvl7pPr lvl="6" rtl="0" algn="l">
              <a:lnSpc>
                <a:spcPct val="90000"/>
              </a:lnSpc>
              <a:spcBef>
                <a:spcPts val="500"/>
              </a:spcBef>
              <a:spcAft>
                <a:spcPts val="0"/>
              </a:spcAft>
              <a:buClr>
                <a:schemeClr val="lt1"/>
              </a:buClr>
              <a:buSzPts val="1800"/>
              <a:buNone/>
              <a:defRPr>
                <a:solidFill>
                  <a:schemeClr val="lt1"/>
                </a:solidFill>
              </a:defRPr>
            </a:lvl7pPr>
            <a:lvl8pPr lvl="7" rtl="0" algn="l">
              <a:lnSpc>
                <a:spcPct val="90000"/>
              </a:lnSpc>
              <a:spcBef>
                <a:spcPts val="500"/>
              </a:spcBef>
              <a:spcAft>
                <a:spcPts val="0"/>
              </a:spcAft>
              <a:buClr>
                <a:schemeClr val="lt1"/>
              </a:buClr>
              <a:buSzPts val="1800"/>
              <a:buNone/>
              <a:defRPr>
                <a:solidFill>
                  <a:schemeClr val="lt1"/>
                </a:solidFill>
              </a:defRPr>
            </a:lvl8pPr>
            <a:lvl9pPr lvl="8" rtl="0" algn="l">
              <a:lnSpc>
                <a:spcPct val="90000"/>
              </a:lnSpc>
              <a:spcBef>
                <a:spcPts val="500"/>
              </a:spcBef>
              <a:spcAft>
                <a:spcPts val="0"/>
              </a:spcAft>
              <a:buClr>
                <a:schemeClr val="lt1"/>
              </a:buClr>
              <a:buSzPts val="1800"/>
              <a:buNone/>
              <a:defRPr>
                <a:solidFill>
                  <a:schemeClr val="lt1"/>
                </a:solidFill>
              </a:defRPr>
            </a:lvl9pPr>
          </a:lstStyle>
          <a:p/>
        </p:txBody>
      </p:sp>
      <p:sp>
        <p:nvSpPr>
          <p:cNvPr id="254" name="Google Shape;254;p47"/>
          <p:cNvSpPr/>
          <p:nvPr/>
        </p:nvSpPr>
        <p:spPr>
          <a:xfrm>
            <a:off x="541075" y="3523425"/>
            <a:ext cx="1066800" cy="1066800"/>
          </a:xfrm>
          <a:prstGeom prst="ellipse">
            <a:avLst/>
          </a:prstGeom>
          <a:solidFill>
            <a:srgbClr val="B1B5D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 name="Google Shape;255;p47"/>
          <p:cNvSpPr txBox="1"/>
          <p:nvPr/>
        </p:nvSpPr>
        <p:spPr>
          <a:xfrm>
            <a:off x="797376" y="3733575"/>
            <a:ext cx="641700" cy="646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393B6B"/>
                </a:solidFill>
                <a:latin typeface="Montserrat"/>
                <a:ea typeface="Montserrat"/>
                <a:cs typeface="Montserrat"/>
                <a:sym typeface="Montserrat"/>
              </a:rPr>
              <a:t>Insert </a:t>
            </a:r>
            <a:endParaRPr b="0" i="0" sz="1000" u="none" cap="none" strike="noStrike">
              <a:solidFill>
                <a:srgbClr val="393B6B"/>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393B6B"/>
                </a:solidFill>
                <a:latin typeface="Montserrat"/>
                <a:ea typeface="Montserrat"/>
                <a:cs typeface="Montserrat"/>
                <a:sym typeface="Montserrat"/>
              </a:rPr>
              <a:t>photo </a:t>
            </a:r>
            <a:endParaRPr b="0" i="0" sz="1000" u="none" cap="none" strike="noStrike">
              <a:solidFill>
                <a:srgbClr val="393B6B"/>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393B6B"/>
                </a:solidFill>
                <a:latin typeface="Montserrat"/>
                <a:ea typeface="Montserrat"/>
                <a:cs typeface="Montserrat"/>
                <a:sym typeface="Montserrat"/>
              </a:rPr>
              <a:t>here</a:t>
            </a:r>
            <a:endParaRPr b="0" i="0" sz="1000" u="none" cap="none" strike="noStrike">
              <a:solidFill>
                <a:srgbClr val="393B6B"/>
              </a:solidFill>
              <a:latin typeface="Montserrat"/>
              <a:ea typeface="Montserrat"/>
              <a:cs typeface="Montserrat"/>
              <a:sym typeface="Montserrat"/>
            </a:endParaRPr>
          </a:p>
        </p:txBody>
      </p:sp>
      <p:pic>
        <p:nvPicPr>
          <p:cNvPr id="256" name="Google Shape;256;p47"/>
          <p:cNvPicPr preferRelativeResize="0"/>
          <p:nvPr/>
        </p:nvPicPr>
        <p:blipFill rotWithShape="1">
          <a:blip r:embed="rId4">
            <a:alphaModFix/>
          </a:blip>
          <a:srcRect b="-12439" l="0" r="0" t="-12451"/>
          <a:stretch/>
        </p:blipFill>
        <p:spPr>
          <a:xfrm>
            <a:off x="8101275" y="4859793"/>
            <a:ext cx="918750" cy="195800"/>
          </a:xfrm>
          <a:prstGeom prst="rect">
            <a:avLst/>
          </a:prstGeom>
          <a:noFill/>
          <a:ln>
            <a:noFill/>
          </a:ln>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ro2-dark">
  <p:cSld name="Blank_Black_1">
    <p:bg>
      <p:bgPr>
        <a:solidFill>
          <a:schemeClr val="dk1"/>
        </a:solidFill>
      </p:bgPr>
    </p:bg>
    <p:spTree>
      <p:nvGrpSpPr>
        <p:cNvPr id="257" name="Shape 257"/>
        <p:cNvGrpSpPr/>
        <p:nvPr/>
      </p:nvGrpSpPr>
      <p:grpSpPr>
        <a:xfrm>
          <a:off x="0" y="0"/>
          <a:ext cx="0" cy="0"/>
          <a:chOff x="0" y="0"/>
          <a:chExt cx="0" cy="0"/>
        </a:xfrm>
      </p:grpSpPr>
      <p:pic>
        <p:nvPicPr>
          <p:cNvPr id="258" name="Google Shape;258;p48"/>
          <p:cNvPicPr preferRelativeResize="0"/>
          <p:nvPr/>
        </p:nvPicPr>
        <p:blipFill rotWithShape="1">
          <a:blip r:embed="rId2">
            <a:alphaModFix/>
          </a:blip>
          <a:srcRect b="0" l="0" r="0" t="0"/>
          <a:stretch/>
        </p:blipFill>
        <p:spPr>
          <a:xfrm>
            <a:off x="0" y="0"/>
            <a:ext cx="9143990" cy="5143500"/>
          </a:xfrm>
          <a:prstGeom prst="rect">
            <a:avLst/>
          </a:prstGeom>
          <a:noFill/>
          <a:ln>
            <a:noFill/>
          </a:ln>
        </p:spPr>
      </p:pic>
      <p:sp>
        <p:nvSpPr>
          <p:cNvPr id="259" name="Google Shape;259;p48"/>
          <p:cNvSpPr txBox="1"/>
          <p:nvPr/>
        </p:nvSpPr>
        <p:spPr>
          <a:xfrm>
            <a:off x="0" y="4851000"/>
            <a:ext cx="1671300" cy="276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600"/>
              <a:buFont typeface="Arial"/>
              <a:buNone/>
            </a:pPr>
            <a:r>
              <a:rPr b="0" i="1" lang="en" sz="600" u="none" cap="none" strike="noStrike">
                <a:solidFill>
                  <a:srgbClr val="585FA2"/>
                </a:solidFill>
                <a:latin typeface="Montserrat Medium"/>
                <a:ea typeface="Montserrat Medium"/>
                <a:cs typeface="Montserrat Medium"/>
                <a:sym typeface="Montserrat Medium"/>
              </a:rPr>
              <a:t>Proprietary and confidential</a:t>
            </a:r>
            <a:endParaRPr b="0" i="1" sz="600" u="none" cap="none" strike="noStrike">
              <a:solidFill>
                <a:srgbClr val="585FA2"/>
              </a:solidFill>
              <a:latin typeface="Montserrat Medium"/>
              <a:ea typeface="Montserrat Medium"/>
              <a:cs typeface="Montserrat Medium"/>
              <a:sym typeface="Montserrat Medium"/>
            </a:endParaRPr>
          </a:p>
        </p:txBody>
      </p:sp>
      <p:sp>
        <p:nvSpPr>
          <p:cNvPr id="260" name="Google Shape;260;p48"/>
          <p:cNvSpPr txBox="1"/>
          <p:nvPr>
            <p:ph type="title"/>
          </p:nvPr>
        </p:nvSpPr>
        <p:spPr>
          <a:xfrm>
            <a:off x="568750" y="1589625"/>
            <a:ext cx="7663800" cy="994200"/>
          </a:xfrm>
          <a:prstGeom prst="rect">
            <a:avLst/>
          </a:prstGeom>
          <a:noFill/>
          <a:ln>
            <a:noFill/>
          </a:ln>
        </p:spPr>
        <p:txBody>
          <a:bodyPr anchorCtr="0" anchor="b" bIns="45700" lIns="91425" spcFirstLastPara="1" rIns="91425" wrap="square" tIns="45700">
            <a:noAutofit/>
          </a:bodyPr>
          <a:lstStyle>
            <a:lvl1pPr lvl="0" rtl="0" algn="l">
              <a:lnSpc>
                <a:spcPct val="90000"/>
              </a:lnSpc>
              <a:spcBef>
                <a:spcPts val="0"/>
              </a:spcBef>
              <a:spcAft>
                <a:spcPts val="0"/>
              </a:spcAft>
              <a:buClr>
                <a:schemeClr val="lt2"/>
              </a:buClr>
              <a:buSzPts val="3400"/>
              <a:buFont typeface="Montserrat ExtraBold"/>
              <a:buNone/>
              <a:defRPr b="1" sz="3400">
                <a:solidFill>
                  <a:schemeClr val="lt2"/>
                </a:solidFill>
                <a:latin typeface="Montserrat ExtraBold"/>
                <a:ea typeface="Montserrat ExtraBold"/>
                <a:cs typeface="Montserrat ExtraBold"/>
                <a:sym typeface="Montserrat ExtraBold"/>
              </a:defRPr>
            </a:lvl1pPr>
            <a:lvl2pPr lvl="1" rtl="0" algn="l">
              <a:lnSpc>
                <a:spcPct val="100000"/>
              </a:lnSpc>
              <a:spcBef>
                <a:spcPts val="0"/>
              </a:spcBef>
              <a:spcAft>
                <a:spcPts val="0"/>
              </a:spcAft>
              <a:buSzPts val="1400"/>
              <a:buNone/>
              <a:defRPr>
                <a:latin typeface="Montserrat"/>
                <a:ea typeface="Montserrat"/>
                <a:cs typeface="Montserrat"/>
                <a:sym typeface="Montserrat"/>
              </a:defRPr>
            </a:lvl2pPr>
            <a:lvl3pPr lvl="2" rtl="0" algn="l">
              <a:lnSpc>
                <a:spcPct val="100000"/>
              </a:lnSpc>
              <a:spcBef>
                <a:spcPts val="0"/>
              </a:spcBef>
              <a:spcAft>
                <a:spcPts val="0"/>
              </a:spcAft>
              <a:buSzPts val="1400"/>
              <a:buNone/>
              <a:defRPr>
                <a:latin typeface="Montserrat"/>
                <a:ea typeface="Montserrat"/>
                <a:cs typeface="Montserrat"/>
                <a:sym typeface="Montserrat"/>
              </a:defRPr>
            </a:lvl3pPr>
            <a:lvl4pPr lvl="3" rtl="0" algn="l">
              <a:lnSpc>
                <a:spcPct val="100000"/>
              </a:lnSpc>
              <a:spcBef>
                <a:spcPts val="0"/>
              </a:spcBef>
              <a:spcAft>
                <a:spcPts val="0"/>
              </a:spcAft>
              <a:buSzPts val="1400"/>
              <a:buNone/>
              <a:defRPr>
                <a:latin typeface="Montserrat"/>
                <a:ea typeface="Montserrat"/>
                <a:cs typeface="Montserrat"/>
                <a:sym typeface="Montserrat"/>
              </a:defRPr>
            </a:lvl4pPr>
            <a:lvl5pPr lvl="4" rtl="0" algn="l">
              <a:lnSpc>
                <a:spcPct val="100000"/>
              </a:lnSpc>
              <a:spcBef>
                <a:spcPts val="0"/>
              </a:spcBef>
              <a:spcAft>
                <a:spcPts val="0"/>
              </a:spcAft>
              <a:buSzPts val="1400"/>
              <a:buNone/>
              <a:defRPr>
                <a:latin typeface="Montserrat"/>
                <a:ea typeface="Montserrat"/>
                <a:cs typeface="Montserrat"/>
                <a:sym typeface="Montserrat"/>
              </a:defRPr>
            </a:lvl5pPr>
            <a:lvl6pPr lvl="5" rtl="0" algn="l">
              <a:lnSpc>
                <a:spcPct val="100000"/>
              </a:lnSpc>
              <a:spcBef>
                <a:spcPts val="0"/>
              </a:spcBef>
              <a:spcAft>
                <a:spcPts val="0"/>
              </a:spcAft>
              <a:buSzPts val="1400"/>
              <a:buNone/>
              <a:defRPr>
                <a:latin typeface="Montserrat"/>
                <a:ea typeface="Montserrat"/>
                <a:cs typeface="Montserrat"/>
                <a:sym typeface="Montserrat"/>
              </a:defRPr>
            </a:lvl6pPr>
            <a:lvl7pPr lvl="6" rtl="0" algn="l">
              <a:lnSpc>
                <a:spcPct val="100000"/>
              </a:lnSpc>
              <a:spcBef>
                <a:spcPts val="0"/>
              </a:spcBef>
              <a:spcAft>
                <a:spcPts val="0"/>
              </a:spcAft>
              <a:buSzPts val="1400"/>
              <a:buNone/>
              <a:defRPr>
                <a:latin typeface="Montserrat"/>
                <a:ea typeface="Montserrat"/>
                <a:cs typeface="Montserrat"/>
                <a:sym typeface="Montserrat"/>
              </a:defRPr>
            </a:lvl7pPr>
            <a:lvl8pPr lvl="7" rtl="0" algn="l">
              <a:lnSpc>
                <a:spcPct val="100000"/>
              </a:lnSpc>
              <a:spcBef>
                <a:spcPts val="0"/>
              </a:spcBef>
              <a:spcAft>
                <a:spcPts val="0"/>
              </a:spcAft>
              <a:buSzPts val="1400"/>
              <a:buNone/>
              <a:defRPr>
                <a:latin typeface="Montserrat"/>
                <a:ea typeface="Montserrat"/>
                <a:cs typeface="Montserrat"/>
                <a:sym typeface="Montserrat"/>
              </a:defRPr>
            </a:lvl8pPr>
            <a:lvl9pPr lvl="8" rtl="0" algn="l">
              <a:lnSpc>
                <a:spcPct val="100000"/>
              </a:lnSpc>
              <a:spcBef>
                <a:spcPts val="0"/>
              </a:spcBef>
              <a:spcAft>
                <a:spcPts val="0"/>
              </a:spcAft>
              <a:buSzPts val="1400"/>
              <a:buNone/>
              <a:defRPr>
                <a:latin typeface="Montserrat"/>
                <a:ea typeface="Montserrat"/>
                <a:cs typeface="Montserrat"/>
                <a:sym typeface="Montserrat"/>
              </a:defRPr>
            </a:lvl9pPr>
          </a:lstStyle>
          <a:p/>
        </p:txBody>
      </p:sp>
      <p:sp>
        <p:nvSpPr>
          <p:cNvPr id="261" name="Google Shape;261;p48"/>
          <p:cNvSpPr/>
          <p:nvPr/>
        </p:nvSpPr>
        <p:spPr>
          <a:xfrm>
            <a:off x="656275" y="2699461"/>
            <a:ext cx="7831500" cy="528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62" name="Google Shape;262;p48"/>
          <p:cNvPicPr preferRelativeResize="0"/>
          <p:nvPr/>
        </p:nvPicPr>
        <p:blipFill rotWithShape="1">
          <a:blip r:embed="rId3">
            <a:alphaModFix/>
          </a:blip>
          <a:srcRect b="-12439" l="0" r="0" t="-12451"/>
          <a:stretch/>
        </p:blipFill>
        <p:spPr>
          <a:xfrm>
            <a:off x="8101275" y="4859793"/>
            <a:ext cx="918750" cy="195800"/>
          </a:xfrm>
          <a:prstGeom prst="rect">
            <a:avLst/>
          </a:prstGeom>
          <a:noFill/>
          <a:ln>
            <a:noFill/>
          </a:ln>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dark">
  <p:cSld name="Content_2_Columns_Pink_1">
    <p:bg>
      <p:bgPr>
        <a:solidFill>
          <a:schemeClr val="dk1"/>
        </a:solidFill>
      </p:bgPr>
    </p:bg>
    <p:spTree>
      <p:nvGrpSpPr>
        <p:cNvPr id="263" name="Shape 263"/>
        <p:cNvGrpSpPr/>
        <p:nvPr/>
      </p:nvGrpSpPr>
      <p:grpSpPr>
        <a:xfrm>
          <a:off x="0" y="0"/>
          <a:ext cx="0" cy="0"/>
          <a:chOff x="0" y="0"/>
          <a:chExt cx="0" cy="0"/>
        </a:xfrm>
      </p:grpSpPr>
      <p:pic>
        <p:nvPicPr>
          <p:cNvPr id="264" name="Google Shape;264;p49"/>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id="265" name="Google Shape;265;p49"/>
          <p:cNvPicPr preferRelativeResize="0"/>
          <p:nvPr/>
        </p:nvPicPr>
        <p:blipFill rotWithShape="1">
          <a:blip r:embed="rId3">
            <a:alphaModFix/>
          </a:blip>
          <a:srcRect b="34981" l="0" r="0" t="34981"/>
          <a:stretch/>
        </p:blipFill>
        <p:spPr>
          <a:xfrm>
            <a:off x="0" y="0"/>
            <a:ext cx="9144003" cy="839525"/>
          </a:xfrm>
          <a:prstGeom prst="rect">
            <a:avLst/>
          </a:prstGeom>
          <a:noFill/>
          <a:ln>
            <a:noFill/>
          </a:ln>
        </p:spPr>
      </p:pic>
      <p:sp>
        <p:nvSpPr>
          <p:cNvPr id="266" name="Google Shape;266;p49"/>
          <p:cNvSpPr txBox="1"/>
          <p:nvPr>
            <p:ph idx="1" type="body"/>
          </p:nvPr>
        </p:nvSpPr>
        <p:spPr>
          <a:xfrm>
            <a:off x="5040924" y="1342530"/>
            <a:ext cx="2953500" cy="3291900"/>
          </a:xfrm>
          <a:prstGeom prst="rect">
            <a:avLst/>
          </a:prstGeom>
          <a:noFill/>
          <a:ln>
            <a:noFill/>
          </a:ln>
        </p:spPr>
        <p:txBody>
          <a:bodyPr anchorCtr="0" anchor="t" bIns="45700" lIns="91425" spcFirstLastPara="1" rIns="91425" wrap="square" tIns="45700">
            <a:noAutofit/>
          </a:bodyPr>
          <a:lstStyle>
            <a:lvl1pPr indent="-342900" lvl="0" marL="457200" rtl="0" algn="l">
              <a:lnSpc>
                <a:spcPct val="90000"/>
              </a:lnSpc>
              <a:spcBef>
                <a:spcPts val="1000"/>
              </a:spcBef>
              <a:spcAft>
                <a:spcPts val="0"/>
              </a:spcAft>
              <a:buClr>
                <a:schemeClr val="lt1"/>
              </a:buClr>
              <a:buSzPts val="1800"/>
              <a:buChar char="•"/>
              <a:defRPr sz="1800">
                <a:solidFill>
                  <a:schemeClr val="lt1"/>
                </a:solidFill>
                <a:latin typeface="Montserrat"/>
                <a:ea typeface="Montserrat"/>
                <a:cs typeface="Montserrat"/>
                <a:sym typeface="Montserrat"/>
              </a:defRPr>
            </a:lvl1pPr>
            <a:lvl2pPr indent="-330200" lvl="1" marL="914400" rtl="0" algn="l">
              <a:lnSpc>
                <a:spcPct val="90000"/>
              </a:lnSpc>
              <a:spcBef>
                <a:spcPts val="500"/>
              </a:spcBef>
              <a:spcAft>
                <a:spcPts val="0"/>
              </a:spcAft>
              <a:buClr>
                <a:schemeClr val="lt1"/>
              </a:buClr>
              <a:buSzPts val="1600"/>
              <a:buChar char="◦"/>
              <a:defRPr sz="1600">
                <a:solidFill>
                  <a:schemeClr val="lt1"/>
                </a:solidFill>
                <a:latin typeface="Montserrat"/>
                <a:ea typeface="Montserrat"/>
                <a:cs typeface="Montserrat"/>
                <a:sym typeface="Montserrat"/>
              </a:defRPr>
            </a:lvl2pPr>
            <a:lvl3pPr indent="-317500" lvl="2" marL="1371600" rtl="0" algn="l">
              <a:lnSpc>
                <a:spcPct val="90000"/>
              </a:lnSpc>
              <a:spcBef>
                <a:spcPts val="500"/>
              </a:spcBef>
              <a:spcAft>
                <a:spcPts val="0"/>
              </a:spcAft>
              <a:buClr>
                <a:schemeClr val="lt1"/>
              </a:buClr>
              <a:buSzPts val="1400"/>
              <a:buChar char="▪"/>
              <a:defRPr sz="1400">
                <a:solidFill>
                  <a:schemeClr val="lt1"/>
                </a:solidFill>
                <a:latin typeface="Montserrat"/>
                <a:ea typeface="Montserrat"/>
                <a:cs typeface="Montserrat"/>
                <a:sym typeface="Montserrat"/>
              </a:defRPr>
            </a:lvl3pPr>
            <a:lvl4pPr indent="-304800" lvl="3" marL="1828800" rtl="0" algn="l">
              <a:lnSpc>
                <a:spcPct val="90000"/>
              </a:lnSpc>
              <a:spcBef>
                <a:spcPts val="500"/>
              </a:spcBef>
              <a:spcAft>
                <a:spcPts val="0"/>
              </a:spcAft>
              <a:buClr>
                <a:schemeClr val="lt1"/>
              </a:buClr>
              <a:buSzPts val="1200"/>
              <a:buChar char="▫"/>
              <a:defRPr sz="1200">
                <a:solidFill>
                  <a:schemeClr val="lt1"/>
                </a:solidFill>
                <a:latin typeface="Montserrat"/>
                <a:ea typeface="Montserrat"/>
                <a:cs typeface="Montserrat"/>
                <a:sym typeface="Montserrat"/>
              </a:defRPr>
            </a:lvl4pPr>
            <a:lvl5pPr indent="-304800" lvl="4" marL="2286000" rtl="0" algn="l">
              <a:lnSpc>
                <a:spcPct val="90000"/>
              </a:lnSpc>
              <a:spcBef>
                <a:spcPts val="500"/>
              </a:spcBef>
              <a:spcAft>
                <a:spcPts val="0"/>
              </a:spcAft>
              <a:buClr>
                <a:schemeClr val="lt1"/>
              </a:buClr>
              <a:buSzPts val="1200"/>
              <a:buChar char="•"/>
              <a:defRPr sz="1200">
                <a:solidFill>
                  <a:schemeClr val="lt1"/>
                </a:solidFill>
                <a:latin typeface="Montserrat"/>
                <a:ea typeface="Montserrat"/>
                <a:cs typeface="Montserrat"/>
                <a:sym typeface="Montserrat"/>
              </a:defRPr>
            </a:lvl5pPr>
            <a:lvl6pPr indent="-342900" lvl="5" marL="2743200" rtl="0" algn="l">
              <a:lnSpc>
                <a:spcPct val="90000"/>
              </a:lnSpc>
              <a:spcBef>
                <a:spcPts val="500"/>
              </a:spcBef>
              <a:spcAft>
                <a:spcPts val="0"/>
              </a:spcAft>
              <a:buClr>
                <a:schemeClr val="lt1"/>
              </a:buClr>
              <a:buSzPts val="1800"/>
              <a:buChar char="•"/>
              <a:defRPr>
                <a:solidFill>
                  <a:schemeClr val="lt1"/>
                </a:solidFill>
              </a:defRPr>
            </a:lvl6pPr>
            <a:lvl7pPr indent="-342900" lvl="6" marL="3200400" rtl="0" algn="l">
              <a:lnSpc>
                <a:spcPct val="90000"/>
              </a:lnSpc>
              <a:spcBef>
                <a:spcPts val="500"/>
              </a:spcBef>
              <a:spcAft>
                <a:spcPts val="0"/>
              </a:spcAft>
              <a:buClr>
                <a:schemeClr val="lt1"/>
              </a:buClr>
              <a:buSzPts val="1800"/>
              <a:buChar char="•"/>
              <a:defRPr>
                <a:solidFill>
                  <a:schemeClr val="lt1"/>
                </a:solidFill>
              </a:defRPr>
            </a:lvl7pPr>
            <a:lvl8pPr indent="-342900" lvl="7" marL="3657600" rtl="0" algn="l">
              <a:lnSpc>
                <a:spcPct val="90000"/>
              </a:lnSpc>
              <a:spcBef>
                <a:spcPts val="500"/>
              </a:spcBef>
              <a:spcAft>
                <a:spcPts val="0"/>
              </a:spcAft>
              <a:buClr>
                <a:schemeClr val="lt1"/>
              </a:buClr>
              <a:buSzPts val="1800"/>
              <a:buChar char="•"/>
              <a:defRPr>
                <a:solidFill>
                  <a:schemeClr val="lt1"/>
                </a:solidFill>
              </a:defRPr>
            </a:lvl8pPr>
            <a:lvl9pPr indent="-342900" lvl="8" marL="4114800" rtl="0" algn="l">
              <a:lnSpc>
                <a:spcPct val="90000"/>
              </a:lnSpc>
              <a:spcBef>
                <a:spcPts val="500"/>
              </a:spcBef>
              <a:spcAft>
                <a:spcPts val="0"/>
              </a:spcAft>
              <a:buClr>
                <a:schemeClr val="lt1"/>
              </a:buClr>
              <a:buSzPts val="1800"/>
              <a:buChar char="•"/>
              <a:defRPr>
                <a:solidFill>
                  <a:schemeClr val="lt1"/>
                </a:solidFill>
              </a:defRPr>
            </a:lvl9pPr>
          </a:lstStyle>
          <a:p/>
        </p:txBody>
      </p:sp>
      <p:sp>
        <p:nvSpPr>
          <p:cNvPr id="267" name="Google Shape;267;p49"/>
          <p:cNvSpPr txBox="1"/>
          <p:nvPr>
            <p:ph idx="2" type="body"/>
          </p:nvPr>
        </p:nvSpPr>
        <p:spPr>
          <a:xfrm>
            <a:off x="1209294" y="1342530"/>
            <a:ext cx="2953500" cy="3291900"/>
          </a:xfrm>
          <a:prstGeom prst="rect">
            <a:avLst/>
          </a:prstGeom>
          <a:noFill/>
          <a:ln>
            <a:noFill/>
          </a:ln>
        </p:spPr>
        <p:txBody>
          <a:bodyPr anchorCtr="0" anchor="t" bIns="45700" lIns="91425" spcFirstLastPara="1" rIns="91425" wrap="square" tIns="45700">
            <a:noAutofit/>
          </a:bodyPr>
          <a:lstStyle>
            <a:lvl1pPr indent="-342900" lvl="0" marL="457200" rtl="0" algn="l">
              <a:lnSpc>
                <a:spcPct val="90000"/>
              </a:lnSpc>
              <a:spcBef>
                <a:spcPts val="1000"/>
              </a:spcBef>
              <a:spcAft>
                <a:spcPts val="0"/>
              </a:spcAft>
              <a:buClr>
                <a:schemeClr val="lt1"/>
              </a:buClr>
              <a:buSzPts val="1800"/>
              <a:buChar char="•"/>
              <a:defRPr sz="1800">
                <a:solidFill>
                  <a:schemeClr val="lt1"/>
                </a:solidFill>
                <a:latin typeface="Montserrat"/>
                <a:ea typeface="Montserrat"/>
                <a:cs typeface="Montserrat"/>
                <a:sym typeface="Montserrat"/>
              </a:defRPr>
            </a:lvl1pPr>
            <a:lvl2pPr indent="-330200" lvl="1" marL="914400" rtl="0" algn="l">
              <a:lnSpc>
                <a:spcPct val="90000"/>
              </a:lnSpc>
              <a:spcBef>
                <a:spcPts val="500"/>
              </a:spcBef>
              <a:spcAft>
                <a:spcPts val="0"/>
              </a:spcAft>
              <a:buClr>
                <a:schemeClr val="lt1"/>
              </a:buClr>
              <a:buSzPts val="1600"/>
              <a:buChar char="◦"/>
              <a:defRPr sz="1600">
                <a:solidFill>
                  <a:schemeClr val="lt1"/>
                </a:solidFill>
                <a:latin typeface="Montserrat"/>
                <a:ea typeface="Montserrat"/>
                <a:cs typeface="Montserrat"/>
                <a:sym typeface="Montserrat"/>
              </a:defRPr>
            </a:lvl2pPr>
            <a:lvl3pPr indent="-317500" lvl="2" marL="1371600" rtl="0" algn="l">
              <a:lnSpc>
                <a:spcPct val="90000"/>
              </a:lnSpc>
              <a:spcBef>
                <a:spcPts val="500"/>
              </a:spcBef>
              <a:spcAft>
                <a:spcPts val="0"/>
              </a:spcAft>
              <a:buClr>
                <a:schemeClr val="lt1"/>
              </a:buClr>
              <a:buSzPts val="1400"/>
              <a:buChar char="▪"/>
              <a:defRPr sz="1400">
                <a:solidFill>
                  <a:schemeClr val="lt1"/>
                </a:solidFill>
                <a:latin typeface="Montserrat"/>
                <a:ea typeface="Montserrat"/>
                <a:cs typeface="Montserrat"/>
                <a:sym typeface="Montserrat"/>
              </a:defRPr>
            </a:lvl3pPr>
            <a:lvl4pPr indent="-304800" lvl="3" marL="1828800" rtl="0" algn="l">
              <a:lnSpc>
                <a:spcPct val="90000"/>
              </a:lnSpc>
              <a:spcBef>
                <a:spcPts val="500"/>
              </a:spcBef>
              <a:spcAft>
                <a:spcPts val="0"/>
              </a:spcAft>
              <a:buClr>
                <a:schemeClr val="lt1"/>
              </a:buClr>
              <a:buSzPts val="1200"/>
              <a:buChar char="▫"/>
              <a:defRPr sz="1200">
                <a:solidFill>
                  <a:schemeClr val="lt1"/>
                </a:solidFill>
                <a:latin typeface="Montserrat"/>
                <a:ea typeface="Montserrat"/>
                <a:cs typeface="Montserrat"/>
                <a:sym typeface="Montserrat"/>
              </a:defRPr>
            </a:lvl4pPr>
            <a:lvl5pPr indent="-304800" lvl="4" marL="2286000" rtl="0" algn="l">
              <a:lnSpc>
                <a:spcPct val="90000"/>
              </a:lnSpc>
              <a:spcBef>
                <a:spcPts val="500"/>
              </a:spcBef>
              <a:spcAft>
                <a:spcPts val="0"/>
              </a:spcAft>
              <a:buClr>
                <a:schemeClr val="lt1"/>
              </a:buClr>
              <a:buSzPts val="1200"/>
              <a:buChar char="•"/>
              <a:defRPr sz="1200">
                <a:solidFill>
                  <a:schemeClr val="lt1"/>
                </a:solidFill>
                <a:latin typeface="Montserrat"/>
                <a:ea typeface="Montserrat"/>
                <a:cs typeface="Montserrat"/>
                <a:sym typeface="Montserrat"/>
              </a:defRPr>
            </a:lvl5pPr>
            <a:lvl6pPr indent="-342900" lvl="5" marL="2743200" rtl="0" algn="l">
              <a:lnSpc>
                <a:spcPct val="90000"/>
              </a:lnSpc>
              <a:spcBef>
                <a:spcPts val="500"/>
              </a:spcBef>
              <a:spcAft>
                <a:spcPts val="0"/>
              </a:spcAft>
              <a:buClr>
                <a:schemeClr val="lt1"/>
              </a:buClr>
              <a:buSzPts val="1800"/>
              <a:buChar char="•"/>
              <a:defRPr>
                <a:solidFill>
                  <a:schemeClr val="lt1"/>
                </a:solidFill>
              </a:defRPr>
            </a:lvl6pPr>
            <a:lvl7pPr indent="-342900" lvl="6" marL="3200400" rtl="0" algn="l">
              <a:lnSpc>
                <a:spcPct val="90000"/>
              </a:lnSpc>
              <a:spcBef>
                <a:spcPts val="500"/>
              </a:spcBef>
              <a:spcAft>
                <a:spcPts val="0"/>
              </a:spcAft>
              <a:buClr>
                <a:schemeClr val="lt1"/>
              </a:buClr>
              <a:buSzPts val="1800"/>
              <a:buChar char="•"/>
              <a:defRPr>
                <a:solidFill>
                  <a:schemeClr val="lt1"/>
                </a:solidFill>
              </a:defRPr>
            </a:lvl7pPr>
            <a:lvl8pPr indent="-342900" lvl="7" marL="3657600" rtl="0" algn="l">
              <a:lnSpc>
                <a:spcPct val="90000"/>
              </a:lnSpc>
              <a:spcBef>
                <a:spcPts val="500"/>
              </a:spcBef>
              <a:spcAft>
                <a:spcPts val="0"/>
              </a:spcAft>
              <a:buClr>
                <a:schemeClr val="lt1"/>
              </a:buClr>
              <a:buSzPts val="1800"/>
              <a:buChar char="•"/>
              <a:defRPr>
                <a:solidFill>
                  <a:schemeClr val="lt1"/>
                </a:solidFill>
              </a:defRPr>
            </a:lvl8pPr>
            <a:lvl9pPr indent="-342900" lvl="8" marL="4114800" rtl="0" algn="l">
              <a:lnSpc>
                <a:spcPct val="90000"/>
              </a:lnSpc>
              <a:spcBef>
                <a:spcPts val="500"/>
              </a:spcBef>
              <a:spcAft>
                <a:spcPts val="0"/>
              </a:spcAft>
              <a:buClr>
                <a:schemeClr val="lt1"/>
              </a:buClr>
              <a:buSzPts val="1800"/>
              <a:buChar char="•"/>
              <a:defRPr>
                <a:solidFill>
                  <a:schemeClr val="lt1"/>
                </a:solidFill>
              </a:defRPr>
            </a:lvl9pPr>
          </a:lstStyle>
          <a:p/>
        </p:txBody>
      </p:sp>
      <p:sp>
        <p:nvSpPr>
          <p:cNvPr id="268" name="Google Shape;268;p49"/>
          <p:cNvSpPr txBox="1"/>
          <p:nvPr>
            <p:ph type="title"/>
          </p:nvPr>
        </p:nvSpPr>
        <p:spPr>
          <a:xfrm>
            <a:off x="226717" y="160592"/>
            <a:ext cx="7886700" cy="5232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Clr>
                <a:schemeClr val="lt1"/>
              </a:buClr>
              <a:buSzPts val="2500"/>
              <a:buFont typeface="Montserrat ExtraBold"/>
              <a:buNone/>
              <a:defRPr b="1" sz="2500">
                <a:solidFill>
                  <a:schemeClr val="lt1"/>
                </a:solidFill>
                <a:latin typeface="Montserrat ExtraBold"/>
                <a:ea typeface="Montserrat ExtraBold"/>
                <a:cs typeface="Montserrat ExtraBold"/>
                <a:sym typeface="Montserrat ExtraBold"/>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69" name="Google Shape;269;p49"/>
          <p:cNvSpPr txBox="1"/>
          <p:nvPr/>
        </p:nvSpPr>
        <p:spPr>
          <a:xfrm>
            <a:off x="0" y="4851000"/>
            <a:ext cx="1671300" cy="276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600"/>
              <a:buFont typeface="Arial"/>
              <a:buNone/>
            </a:pPr>
            <a:r>
              <a:rPr b="0" i="1" lang="en" sz="600" u="none" cap="none" strike="noStrike">
                <a:solidFill>
                  <a:srgbClr val="585FA2"/>
                </a:solidFill>
                <a:latin typeface="Montserrat Medium"/>
                <a:ea typeface="Montserrat Medium"/>
                <a:cs typeface="Montserrat Medium"/>
                <a:sym typeface="Montserrat Medium"/>
              </a:rPr>
              <a:t>Proprietary and confidential</a:t>
            </a:r>
            <a:endParaRPr b="0" i="1" sz="600" u="none" cap="none" strike="noStrike">
              <a:solidFill>
                <a:srgbClr val="585FA2"/>
              </a:solidFill>
              <a:latin typeface="Montserrat Medium"/>
              <a:ea typeface="Montserrat Medium"/>
              <a:cs typeface="Montserrat Medium"/>
              <a:sym typeface="Montserrat Medium"/>
            </a:endParaRPr>
          </a:p>
        </p:txBody>
      </p:sp>
      <p:pic>
        <p:nvPicPr>
          <p:cNvPr id="270" name="Google Shape;270;p49"/>
          <p:cNvPicPr preferRelativeResize="0"/>
          <p:nvPr/>
        </p:nvPicPr>
        <p:blipFill rotWithShape="1">
          <a:blip r:embed="rId4">
            <a:alphaModFix/>
          </a:blip>
          <a:srcRect b="-12439" l="0" r="0" t="-12451"/>
          <a:stretch/>
        </p:blipFill>
        <p:spPr>
          <a:xfrm>
            <a:off x="8101275" y="4859793"/>
            <a:ext cx="918750" cy="195800"/>
          </a:xfrm>
          <a:prstGeom prst="rect">
            <a:avLst/>
          </a:prstGeom>
          <a:noFill/>
          <a:ln>
            <a:noFill/>
          </a:ln>
        </p:spPr>
      </p:pic>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2-dark">
  <p:cSld name="1_Side_Callout_Pink_1">
    <p:bg>
      <p:bgPr>
        <a:solidFill>
          <a:schemeClr val="dk1"/>
        </a:solidFill>
      </p:bgPr>
    </p:bg>
    <p:spTree>
      <p:nvGrpSpPr>
        <p:cNvPr id="271" name="Shape 271"/>
        <p:cNvGrpSpPr/>
        <p:nvPr/>
      </p:nvGrpSpPr>
      <p:grpSpPr>
        <a:xfrm>
          <a:off x="0" y="0"/>
          <a:ext cx="0" cy="0"/>
          <a:chOff x="0" y="0"/>
          <a:chExt cx="0" cy="0"/>
        </a:xfrm>
      </p:grpSpPr>
      <p:pic>
        <p:nvPicPr>
          <p:cNvPr id="272" name="Google Shape;272;p50"/>
          <p:cNvPicPr preferRelativeResize="0"/>
          <p:nvPr/>
        </p:nvPicPr>
        <p:blipFill rotWithShape="1">
          <a:blip r:embed="rId2">
            <a:alphaModFix/>
          </a:blip>
          <a:srcRect b="0" l="0" r="0" t="0"/>
          <a:stretch/>
        </p:blipFill>
        <p:spPr>
          <a:xfrm>
            <a:off x="8" y="0"/>
            <a:ext cx="3471633" cy="5143499"/>
          </a:xfrm>
          <a:prstGeom prst="rect">
            <a:avLst/>
          </a:prstGeom>
          <a:noFill/>
          <a:ln>
            <a:noFill/>
          </a:ln>
        </p:spPr>
      </p:pic>
      <p:sp>
        <p:nvSpPr>
          <p:cNvPr id="273" name="Google Shape;273;p50"/>
          <p:cNvSpPr txBox="1"/>
          <p:nvPr>
            <p:ph type="title"/>
          </p:nvPr>
        </p:nvSpPr>
        <p:spPr>
          <a:xfrm>
            <a:off x="457200" y="2323627"/>
            <a:ext cx="2181300" cy="523200"/>
          </a:xfrm>
          <a:prstGeom prst="rect">
            <a:avLst/>
          </a:prstGeom>
          <a:noFill/>
          <a:ln>
            <a:noFill/>
          </a:ln>
        </p:spPr>
        <p:txBody>
          <a:bodyPr anchorCtr="0" anchor="b" bIns="45700" lIns="45700" spcFirstLastPara="1" rIns="45700" wrap="square" tIns="45700">
            <a:noAutofit/>
          </a:bodyPr>
          <a:lstStyle>
            <a:lvl1pPr lvl="0" rtl="0" algn="r">
              <a:lnSpc>
                <a:spcPct val="90000"/>
              </a:lnSpc>
              <a:spcBef>
                <a:spcPts val="0"/>
              </a:spcBef>
              <a:spcAft>
                <a:spcPts val="0"/>
              </a:spcAft>
              <a:buClr>
                <a:schemeClr val="lt1"/>
              </a:buClr>
              <a:buSzPts val="2800"/>
              <a:buFont typeface="Montserrat ExtraBold"/>
              <a:buNone/>
              <a:defRPr b="1" sz="2800">
                <a:solidFill>
                  <a:schemeClr val="lt1"/>
                </a:solidFill>
                <a:latin typeface="Montserrat ExtraBold"/>
                <a:ea typeface="Montserrat ExtraBold"/>
                <a:cs typeface="Montserrat ExtraBold"/>
                <a:sym typeface="Montserrat ExtraBold"/>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74" name="Google Shape;274;p50"/>
          <p:cNvSpPr txBox="1"/>
          <p:nvPr>
            <p:ph idx="1" type="body"/>
          </p:nvPr>
        </p:nvSpPr>
        <p:spPr>
          <a:xfrm>
            <a:off x="3644630" y="1115861"/>
            <a:ext cx="5161500" cy="2911800"/>
          </a:xfrm>
          <a:prstGeom prst="rect">
            <a:avLst/>
          </a:prstGeom>
          <a:noFill/>
          <a:ln>
            <a:noFill/>
          </a:ln>
        </p:spPr>
        <p:txBody>
          <a:bodyPr anchorCtr="0" anchor="ctr" bIns="45700" lIns="91425" spcFirstLastPara="1" rIns="91425" wrap="square" tIns="45700">
            <a:noAutofit/>
          </a:bodyPr>
          <a:lstStyle>
            <a:lvl1pPr indent="-342900" lvl="0" marL="457200" rtl="0" algn="l">
              <a:lnSpc>
                <a:spcPct val="90000"/>
              </a:lnSpc>
              <a:spcBef>
                <a:spcPts val="1000"/>
              </a:spcBef>
              <a:spcAft>
                <a:spcPts val="0"/>
              </a:spcAft>
              <a:buClr>
                <a:schemeClr val="lt1"/>
              </a:buClr>
              <a:buSzPts val="1800"/>
              <a:buChar char="•"/>
              <a:defRPr>
                <a:solidFill>
                  <a:schemeClr val="lt1"/>
                </a:solidFill>
                <a:latin typeface="Montserrat"/>
                <a:ea typeface="Montserrat"/>
                <a:cs typeface="Montserrat"/>
                <a:sym typeface="Montserrat"/>
              </a:defRPr>
            </a:lvl1pPr>
            <a:lvl2pPr indent="-330200" lvl="1" marL="914400" rtl="0" algn="l">
              <a:lnSpc>
                <a:spcPct val="90000"/>
              </a:lnSpc>
              <a:spcBef>
                <a:spcPts val="500"/>
              </a:spcBef>
              <a:spcAft>
                <a:spcPts val="0"/>
              </a:spcAft>
              <a:buClr>
                <a:schemeClr val="lt1"/>
              </a:buClr>
              <a:buSzPts val="1600"/>
              <a:buChar char="◦"/>
              <a:defRPr sz="1600">
                <a:solidFill>
                  <a:schemeClr val="lt1"/>
                </a:solidFill>
                <a:latin typeface="Montserrat"/>
                <a:ea typeface="Montserrat"/>
                <a:cs typeface="Montserrat"/>
                <a:sym typeface="Montserrat"/>
              </a:defRPr>
            </a:lvl2pPr>
            <a:lvl3pPr indent="-317500" lvl="2" marL="1371600" rtl="0" algn="l">
              <a:lnSpc>
                <a:spcPct val="90000"/>
              </a:lnSpc>
              <a:spcBef>
                <a:spcPts val="500"/>
              </a:spcBef>
              <a:spcAft>
                <a:spcPts val="0"/>
              </a:spcAft>
              <a:buClr>
                <a:schemeClr val="lt1"/>
              </a:buClr>
              <a:buSzPts val="1400"/>
              <a:buChar char="▪"/>
              <a:defRPr sz="1400">
                <a:solidFill>
                  <a:schemeClr val="lt1"/>
                </a:solidFill>
                <a:latin typeface="Montserrat"/>
                <a:ea typeface="Montserrat"/>
                <a:cs typeface="Montserrat"/>
                <a:sym typeface="Montserrat"/>
              </a:defRPr>
            </a:lvl3pPr>
            <a:lvl4pPr indent="-304800" lvl="3" marL="1828800" rtl="0" algn="l">
              <a:lnSpc>
                <a:spcPct val="90000"/>
              </a:lnSpc>
              <a:spcBef>
                <a:spcPts val="500"/>
              </a:spcBef>
              <a:spcAft>
                <a:spcPts val="0"/>
              </a:spcAft>
              <a:buClr>
                <a:schemeClr val="lt1"/>
              </a:buClr>
              <a:buSzPts val="1200"/>
              <a:buChar char="▫"/>
              <a:defRPr sz="1200">
                <a:solidFill>
                  <a:schemeClr val="lt1"/>
                </a:solidFill>
                <a:latin typeface="Montserrat"/>
                <a:ea typeface="Montserrat"/>
                <a:cs typeface="Montserrat"/>
                <a:sym typeface="Montserrat"/>
              </a:defRPr>
            </a:lvl4pPr>
            <a:lvl5pPr indent="-304800" lvl="4" marL="2286000" rtl="0" algn="l">
              <a:lnSpc>
                <a:spcPct val="90000"/>
              </a:lnSpc>
              <a:spcBef>
                <a:spcPts val="500"/>
              </a:spcBef>
              <a:spcAft>
                <a:spcPts val="0"/>
              </a:spcAft>
              <a:buClr>
                <a:schemeClr val="lt1"/>
              </a:buClr>
              <a:buSzPts val="1200"/>
              <a:buChar char="•"/>
              <a:defRPr sz="1200">
                <a:solidFill>
                  <a:schemeClr val="lt1"/>
                </a:solidFill>
                <a:latin typeface="Montserrat"/>
                <a:ea typeface="Montserrat"/>
                <a:cs typeface="Montserrat"/>
                <a:sym typeface="Montserrat"/>
              </a:defRPr>
            </a:lvl5pPr>
            <a:lvl6pPr indent="-342900" lvl="5" marL="2743200" rtl="0" algn="l">
              <a:lnSpc>
                <a:spcPct val="90000"/>
              </a:lnSpc>
              <a:spcBef>
                <a:spcPts val="500"/>
              </a:spcBef>
              <a:spcAft>
                <a:spcPts val="0"/>
              </a:spcAft>
              <a:buClr>
                <a:schemeClr val="lt1"/>
              </a:buClr>
              <a:buSzPts val="1800"/>
              <a:buChar char="•"/>
              <a:defRPr>
                <a:solidFill>
                  <a:schemeClr val="lt1"/>
                </a:solidFill>
              </a:defRPr>
            </a:lvl6pPr>
            <a:lvl7pPr indent="-342900" lvl="6" marL="3200400" rtl="0" algn="l">
              <a:lnSpc>
                <a:spcPct val="90000"/>
              </a:lnSpc>
              <a:spcBef>
                <a:spcPts val="500"/>
              </a:spcBef>
              <a:spcAft>
                <a:spcPts val="0"/>
              </a:spcAft>
              <a:buClr>
                <a:schemeClr val="lt1"/>
              </a:buClr>
              <a:buSzPts val="1800"/>
              <a:buChar char="•"/>
              <a:defRPr>
                <a:solidFill>
                  <a:schemeClr val="lt1"/>
                </a:solidFill>
              </a:defRPr>
            </a:lvl7pPr>
            <a:lvl8pPr indent="-342900" lvl="7" marL="3657600" rtl="0" algn="l">
              <a:lnSpc>
                <a:spcPct val="90000"/>
              </a:lnSpc>
              <a:spcBef>
                <a:spcPts val="500"/>
              </a:spcBef>
              <a:spcAft>
                <a:spcPts val="0"/>
              </a:spcAft>
              <a:buClr>
                <a:schemeClr val="lt1"/>
              </a:buClr>
              <a:buSzPts val="1800"/>
              <a:buChar char="•"/>
              <a:defRPr>
                <a:solidFill>
                  <a:schemeClr val="lt1"/>
                </a:solidFill>
              </a:defRPr>
            </a:lvl8pPr>
            <a:lvl9pPr indent="-342900" lvl="8" marL="4114800" rtl="0" algn="l">
              <a:lnSpc>
                <a:spcPct val="90000"/>
              </a:lnSpc>
              <a:spcBef>
                <a:spcPts val="500"/>
              </a:spcBef>
              <a:spcAft>
                <a:spcPts val="0"/>
              </a:spcAft>
              <a:buClr>
                <a:schemeClr val="lt1"/>
              </a:buClr>
              <a:buSzPts val="1800"/>
              <a:buChar char="•"/>
              <a:defRPr>
                <a:solidFill>
                  <a:schemeClr val="lt1"/>
                </a:solidFill>
              </a:defRPr>
            </a:lvl9pPr>
          </a:lstStyle>
          <a:p/>
        </p:txBody>
      </p:sp>
      <p:sp>
        <p:nvSpPr>
          <p:cNvPr id="275" name="Google Shape;275;p50"/>
          <p:cNvSpPr txBox="1"/>
          <p:nvPr>
            <p:ph idx="2" type="subTitle"/>
          </p:nvPr>
        </p:nvSpPr>
        <p:spPr>
          <a:xfrm>
            <a:off x="561975" y="2914650"/>
            <a:ext cx="2076300" cy="1695600"/>
          </a:xfrm>
          <a:prstGeom prst="rect">
            <a:avLst/>
          </a:prstGeom>
          <a:noFill/>
          <a:ln>
            <a:noFill/>
          </a:ln>
        </p:spPr>
        <p:txBody>
          <a:bodyPr anchorCtr="0" anchor="t" bIns="45700" lIns="91425" spcFirstLastPara="1" rIns="91425" wrap="square" tIns="45700">
            <a:normAutofit/>
          </a:bodyPr>
          <a:lstStyle>
            <a:lvl1pPr lvl="0" rtl="0" algn="r">
              <a:lnSpc>
                <a:spcPct val="90000"/>
              </a:lnSpc>
              <a:spcBef>
                <a:spcPts val="1000"/>
              </a:spcBef>
              <a:spcAft>
                <a:spcPts val="0"/>
              </a:spcAft>
              <a:buClr>
                <a:schemeClr val="lt1"/>
              </a:buClr>
              <a:buSzPts val="1300"/>
              <a:buFont typeface="Montserrat SemiBold"/>
              <a:buNone/>
              <a:defRPr sz="1300">
                <a:solidFill>
                  <a:schemeClr val="lt1"/>
                </a:solidFill>
                <a:latin typeface="Montserrat SemiBold"/>
                <a:ea typeface="Montserrat SemiBold"/>
                <a:cs typeface="Montserrat SemiBold"/>
                <a:sym typeface="Montserrat SemiBold"/>
              </a:defRPr>
            </a:lvl1pPr>
            <a:lvl2pPr lvl="1" rtl="0" algn="l">
              <a:lnSpc>
                <a:spcPct val="90000"/>
              </a:lnSpc>
              <a:spcBef>
                <a:spcPts val="500"/>
              </a:spcBef>
              <a:spcAft>
                <a:spcPts val="0"/>
              </a:spcAft>
              <a:buSzPts val="1100"/>
              <a:buNone/>
              <a:defRPr sz="1100"/>
            </a:lvl2pPr>
            <a:lvl3pPr lvl="2" rtl="0" algn="l">
              <a:lnSpc>
                <a:spcPct val="90000"/>
              </a:lnSpc>
              <a:spcBef>
                <a:spcPts val="500"/>
              </a:spcBef>
              <a:spcAft>
                <a:spcPts val="0"/>
              </a:spcAft>
              <a:buSzPts val="900"/>
              <a:buNone/>
              <a:defRPr sz="900"/>
            </a:lvl3pPr>
            <a:lvl4pPr lvl="3" rtl="0" algn="l">
              <a:lnSpc>
                <a:spcPct val="90000"/>
              </a:lnSpc>
              <a:spcBef>
                <a:spcPts val="500"/>
              </a:spcBef>
              <a:spcAft>
                <a:spcPts val="0"/>
              </a:spcAft>
              <a:buSzPts val="700"/>
              <a:buNone/>
              <a:defRPr sz="700"/>
            </a:lvl4pPr>
            <a:lvl5pPr lvl="4" rtl="0" algn="l">
              <a:lnSpc>
                <a:spcPct val="90000"/>
              </a:lnSpc>
              <a:spcBef>
                <a:spcPts val="500"/>
              </a:spcBef>
              <a:spcAft>
                <a:spcPts val="0"/>
              </a:spcAft>
              <a:buSzPts val="700"/>
              <a:buNone/>
              <a:defRPr sz="700"/>
            </a:lvl5pPr>
            <a:lvl6pPr lvl="5" rtl="0" algn="l">
              <a:lnSpc>
                <a:spcPct val="90000"/>
              </a:lnSpc>
              <a:spcBef>
                <a:spcPts val="500"/>
              </a:spcBef>
              <a:spcAft>
                <a:spcPts val="0"/>
              </a:spcAft>
              <a:buSzPts val="1300"/>
              <a:buNone/>
              <a:defRPr sz="1300"/>
            </a:lvl6pPr>
            <a:lvl7pPr lvl="6" rtl="0" algn="l">
              <a:lnSpc>
                <a:spcPct val="90000"/>
              </a:lnSpc>
              <a:spcBef>
                <a:spcPts val="500"/>
              </a:spcBef>
              <a:spcAft>
                <a:spcPts val="0"/>
              </a:spcAft>
              <a:buSzPts val="1300"/>
              <a:buNone/>
              <a:defRPr sz="1300"/>
            </a:lvl7pPr>
            <a:lvl8pPr lvl="7" rtl="0" algn="l">
              <a:lnSpc>
                <a:spcPct val="90000"/>
              </a:lnSpc>
              <a:spcBef>
                <a:spcPts val="500"/>
              </a:spcBef>
              <a:spcAft>
                <a:spcPts val="0"/>
              </a:spcAft>
              <a:buSzPts val="1300"/>
              <a:buNone/>
              <a:defRPr sz="1300"/>
            </a:lvl8pPr>
            <a:lvl9pPr lvl="8" rtl="0" algn="l">
              <a:lnSpc>
                <a:spcPct val="90000"/>
              </a:lnSpc>
              <a:spcBef>
                <a:spcPts val="500"/>
              </a:spcBef>
              <a:spcAft>
                <a:spcPts val="0"/>
              </a:spcAft>
              <a:buSzPts val="1300"/>
              <a:buNone/>
              <a:defRPr sz="1300"/>
            </a:lvl9pPr>
          </a:lstStyle>
          <a:p/>
        </p:txBody>
      </p:sp>
      <p:sp>
        <p:nvSpPr>
          <p:cNvPr id="276" name="Google Shape;276;p50"/>
          <p:cNvSpPr txBox="1"/>
          <p:nvPr/>
        </p:nvSpPr>
        <p:spPr>
          <a:xfrm>
            <a:off x="3486234" y="4851000"/>
            <a:ext cx="1671300" cy="276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600"/>
              <a:buFont typeface="Arial"/>
              <a:buNone/>
            </a:pPr>
            <a:r>
              <a:rPr b="0" i="1" lang="en" sz="600" u="none" cap="none" strike="noStrike">
                <a:solidFill>
                  <a:srgbClr val="585FA2"/>
                </a:solidFill>
                <a:latin typeface="Montserrat Medium"/>
                <a:ea typeface="Montserrat Medium"/>
                <a:cs typeface="Montserrat Medium"/>
                <a:sym typeface="Montserrat Medium"/>
              </a:rPr>
              <a:t>Proprietary and confidential</a:t>
            </a:r>
            <a:endParaRPr b="0" i="1" sz="600" u="none" cap="none" strike="noStrike">
              <a:solidFill>
                <a:srgbClr val="585FA2"/>
              </a:solidFill>
              <a:latin typeface="Montserrat Medium"/>
              <a:ea typeface="Montserrat Medium"/>
              <a:cs typeface="Montserrat Medium"/>
              <a:sym typeface="Montserrat Medium"/>
            </a:endParaRPr>
          </a:p>
        </p:txBody>
      </p:sp>
      <p:pic>
        <p:nvPicPr>
          <p:cNvPr id="277" name="Google Shape;277;p50"/>
          <p:cNvPicPr preferRelativeResize="0"/>
          <p:nvPr/>
        </p:nvPicPr>
        <p:blipFill rotWithShape="1">
          <a:blip r:embed="rId3">
            <a:alphaModFix/>
          </a:blip>
          <a:srcRect b="-12439" l="0" r="0" t="-12451"/>
          <a:stretch/>
        </p:blipFill>
        <p:spPr>
          <a:xfrm>
            <a:off x="8101275" y="4859793"/>
            <a:ext cx="918750" cy="195800"/>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ure-dark">
  <p:cSld name="CUSTOM_1_1_1">
    <p:spTree>
      <p:nvGrpSpPr>
        <p:cNvPr id="278" name="Shape 278"/>
        <p:cNvGrpSpPr/>
        <p:nvPr/>
      </p:nvGrpSpPr>
      <p:grpSpPr>
        <a:xfrm>
          <a:off x="0" y="0"/>
          <a:ext cx="0" cy="0"/>
          <a:chOff x="0" y="0"/>
          <a:chExt cx="0" cy="0"/>
        </a:xfrm>
      </p:grpSpPr>
      <p:pic>
        <p:nvPicPr>
          <p:cNvPr id="279" name="Google Shape;279;p51"/>
          <p:cNvPicPr preferRelativeResize="0"/>
          <p:nvPr/>
        </p:nvPicPr>
        <p:blipFill rotWithShape="1">
          <a:blip r:embed="rId2">
            <a:alphaModFix/>
          </a:blip>
          <a:srcRect b="0" l="0" r="0" t="0"/>
          <a:stretch/>
        </p:blipFill>
        <p:spPr>
          <a:xfrm>
            <a:off x="0" y="0"/>
            <a:ext cx="9144000" cy="5143505"/>
          </a:xfrm>
          <a:prstGeom prst="rect">
            <a:avLst/>
          </a:prstGeom>
          <a:noFill/>
          <a:ln>
            <a:noFill/>
          </a:ln>
        </p:spPr>
      </p:pic>
      <p:pic>
        <p:nvPicPr>
          <p:cNvPr id="280" name="Google Shape;280;p51"/>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id="281" name="Google Shape;281;p51"/>
          <p:cNvPicPr preferRelativeResize="0"/>
          <p:nvPr/>
        </p:nvPicPr>
        <p:blipFill rotWithShape="1">
          <a:blip r:embed="rId4">
            <a:alphaModFix/>
          </a:blip>
          <a:srcRect b="0" l="0" r="0" t="0"/>
          <a:stretch/>
        </p:blipFill>
        <p:spPr>
          <a:xfrm>
            <a:off x="0" y="0"/>
            <a:ext cx="9144000" cy="5143500"/>
          </a:xfrm>
          <a:prstGeom prst="rect">
            <a:avLst/>
          </a:prstGeom>
          <a:noFill/>
          <a:ln>
            <a:noFill/>
          </a:ln>
        </p:spPr>
      </p:pic>
      <p:sp>
        <p:nvSpPr>
          <p:cNvPr id="282" name="Google Shape;282;p51"/>
          <p:cNvSpPr txBox="1"/>
          <p:nvPr/>
        </p:nvSpPr>
        <p:spPr>
          <a:xfrm>
            <a:off x="0" y="4851000"/>
            <a:ext cx="1671300" cy="276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600"/>
              <a:buFont typeface="Arial"/>
              <a:buNone/>
            </a:pPr>
            <a:r>
              <a:rPr b="0" i="1" lang="en" sz="600" u="none" cap="none" strike="noStrike">
                <a:solidFill>
                  <a:srgbClr val="585FA2"/>
                </a:solidFill>
                <a:latin typeface="Montserrat Medium"/>
                <a:ea typeface="Montserrat Medium"/>
                <a:cs typeface="Montserrat Medium"/>
                <a:sym typeface="Montserrat Medium"/>
              </a:rPr>
              <a:t>Proprietary and confidential</a:t>
            </a:r>
            <a:endParaRPr b="0" i="1" sz="600" u="none" cap="none" strike="noStrike">
              <a:solidFill>
                <a:srgbClr val="585FA2"/>
              </a:solidFill>
              <a:latin typeface="Montserrat Medium"/>
              <a:ea typeface="Montserrat Medium"/>
              <a:cs typeface="Montserrat Medium"/>
              <a:sym typeface="Montserrat Medium"/>
            </a:endParaRPr>
          </a:p>
        </p:txBody>
      </p:sp>
      <p:pic>
        <p:nvPicPr>
          <p:cNvPr id="283" name="Google Shape;283;p51"/>
          <p:cNvPicPr preferRelativeResize="0"/>
          <p:nvPr/>
        </p:nvPicPr>
        <p:blipFill rotWithShape="1">
          <a:blip r:embed="rId5">
            <a:alphaModFix/>
          </a:blip>
          <a:srcRect b="-12439" l="0" r="0" t="-12451"/>
          <a:stretch/>
        </p:blipFill>
        <p:spPr>
          <a:xfrm>
            <a:off x="8101275" y="4859793"/>
            <a:ext cx="918750" cy="19580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3-dark">
  <p:cSld name="TITLE_AND_BODY_1_1_1">
    <p:bg>
      <p:bgPr>
        <a:solidFill>
          <a:schemeClr val="dk1"/>
        </a:solidFill>
      </p:bgPr>
    </p:bg>
    <p:spTree>
      <p:nvGrpSpPr>
        <p:cNvPr id="284" name="Shape 284"/>
        <p:cNvGrpSpPr/>
        <p:nvPr/>
      </p:nvGrpSpPr>
      <p:grpSpPr>
        <a:xfrm>
          <a:off x="0" y="0"/>
          <a:ext cx="0" cy="0"/>
          <a:chOff x="0" y="0"/>
          <a:chExt cx="0" cy="0"/>
        </a:xfrm>
      </p:grpSpPr>
      <p:pic>
        <p:nvPicPr>
          <p:cNvPr id="285" name="Google Shape;285;p52"/>
          <p:cNvPicPr preferRelativeResize="0"/>
          <p:nvPr/>
        </p:nvPicPr>
        <p:blipFill rotWithShape="1">
          <a:blip r:embed="rId2">
            <a:alphaModFix/>
          </a:blip>
          <a:srcRect b="0" l="0" r="0" t="0"/>
          <a:stretch/>
        </p:blipFill>
        <p:spPr>
          <a:xfrm>
            <a:off x="0" y="2394"/>
            <a:ext cx="9144000" cy="5138738"/>
          </a:xfrm>
          <a:prstGeom prst="rect">
            <a:avLst/>
          </a:prstGeom>
          <a:noFill/>
          <a:ln>
            <a:noFill/>
          </a:ln>
        </p:spPr>
      </p:pic>
      <p:pic>
        <p:nvPicPr>
          <p:cNvPr id="286" name="Google Shape;286;p52"/>
          <p:cNvPicPr preferRelativeResize="0"/>
          <p:nvPr/>
        </p:nvPicPr>
        <p:blipFill rotWithShape="1">
          <a:blip r:embed="rId3">
            <a:alphaModFix/>
          </a:blip>
          <a:srcRect b="0" l="0" r="0" t="0"/>
          <a:stretch/>
        </p:blipFill>
        <p:spPr>
          <a:xfrm>
            <a:off x="5405144" y="0"/>
            <a:ext cx="2103369" cy="5143501"/>
          </a:xfrm>
          <a:prstGeom prst="rect">
            <a:avLst/>
          </a:prstGeom>
          <a:noFill/>
          <a:ln>
            <a:noFill/>
          </a:ln>
        </p:spPr>
      </p:pic>
      <p:pic>
        <p:nvPicPr>
          <p:cNvPr id="287" name="Google Shape;287;p52"/>
          <p:cNvPicPr preferRelativeResize="0"/>
          <p:nvPr/>
        </p:nvPicPr>
        <p:blipFill rotWithShape="1">
          <a:blip r:embed="rId4">
            <a:alphaModFix/>
          </a:blip>
          <a:srcRect b="0" l="0" r="0" t="0"/>
          <a:stretch/>
        </p:blipFill>
        <p:spPr>
          <a:xfrm>
            <a:off x="5710926" y="4085025"/>
            <a:ext cx="1257300" cy="828675"/>
          </a:xfrm>
          <a:prstGeom prst="rect">
            <a:avLst/>
          </a:prstGeom>
          <a:noFill/>
          <a:ln>
            <a:noFill/>
          </a:ln>
        </p:spPr>
      </p:pic>
      <p:pic>
        <p:nvPicPr>
          <p:cNvPr id="288" name="Google Shape;288;p52"/>
          <p:cNvPicPr preferRelativeResize="0"/>
          <p:nvPr/>
        </p:nvPicPr>
        <p:blipFill rotWithShape="1">
          <a:blip r:embed="rId5">
            <a:alphaModFix/>
          </a:blip>
          <a:srcRect b="0" l="0" r="0" t="0"/>
          <a:stretch/>
        </p:blipFill>
        <p:spPr>
          <a:xfrm>
            <a:off x="7714375" y="2010451"/>
            <a:ext cx="809625" cy="800100"/>
          </a:xfrm>
          <a:prstGeom prst="rect">
            <a:avLst/>
          </a:prstGeom>
          <a:noFill/>
          <a:ln>
            <a:noFill/>
          </a:ln>
        </p:spPr>
      </p:pic>
      <p:pic>
        <p:nvPicPr>
          <p:cNvPr id="289" name="Google Shape;289;p52"/>
          <p:cNvPicPr preferRelativeResize="0"/>
          <p:nvPr/>
        </p:nvPicPr>
        <p:blipFill rotWithShape="1">
          <a:blip r:embed="rId6">
            <a:alphaModFix/>
          </a:blip>
          <a:srcRect b="0" l="0" r="0" t="0"/>
          <a:stretch/>
        </p:blipFill>
        <p:spPr>
          <a:xfrm>
            <a:off x="194100" y="2010450"/>
            <a:ext cx="1598619" cy="1380625"/>
          </a:xfrm>
          <a:prstGeom prst="rect">
            <a:avLst/>
          </a:prstGeom>
          <a:noFill/>
          <a:ln>
            <a:noFill/>
          </a:ln>
        </p:spPr>
      </p:pic>
      <p:pic>
        <p:nvPicPr>
          <p:cNvPr id="290" name="Google Shape;290;p52"/>
          <p:cNvPicPr preferRelativeResize="0"/>
          <p:nvPr/>
        </p:nvPicPr>
        <p:blipFill rotWithShape="1">
          <a:blip r:embed="rId7">
            <a:alphaModFix/>
          </a:blip>
          <a:srcRect b="0" l="0" r="0" t="0"/>
          <a:stretch/>
        </p:blipFill>
        <p:spPr>
          <a:xfrm>
            <a:off x="2072925" y="479676"/>
            <a:ext cx="723900" cy="552450"/>
          </a:xfrm>
          <a:prstGeom prst="rect">
            <a:avLst/>
          </a:prstGeom>
          <a:noFill/>
          <a:ln>
            <a:noFill/>
          </a:ln>
        </p:spPr>
      </p:pic>
      <p:sp>
        <p:nvSpPr>
          <p:cNvPr id="291" name="Google Shape;291;p52"/>
          <p:cNvSpPr/>
          <p:nvPr/>
        </p:nvSpPr>
        <p:spPr>
          <a:xfrm>
            <a:off x="2446450" y="716125"/>
            <a:ext cx="2752800" cy="1729800"/>
          </a:xfrm>
          <a:prstGeom prst="roundRect">
            <a:avLst>
              <a:gd fmla="val 8299" name="adj"/>
            </a:avLst>
          </a:prstGeom>
          <a:solidFill>
            <a:schemeClr val="lt1"/>
          </a:solidFill>
          <a:ln>
            <a:noFill/>
          </a:ln>
          <a:effectLst>
            <a:outerShdw blurRad="571500" rotWithShape="0" algn="bl" dist="19050">
              <a:srgbClr val="000000">
                <a:alpha val="784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 name="Google Shape;292;p52"/>
          <p:cNvSpPr/>
          <p:nvPr/>
        </p:nvSpPr>
        <p:spPr>
          <a:xfrm>
            <a:off x="5443025" y="716125"/>
            <a:ext cx="2752800" cy="1729800"/>
          </a:xfrm>
          <a:prstGeom prst="roundRect">
            <a:avLst>
              <a:gd fmla="val 8299" name="adj"/>
            </a:avLst>
          </a:prstGeom>
          <a:solidFill>
            <a:schemeClr val="lt1"/>
          </a:solidFill>
          <a:ln>
            <a:noFill/>
          </a:ln>
          <a:effectLst>
            <a:outerShdw blurRad="571500" rotWithShape="0" algn="bl" dist="19050">
              <a:srgbClr val="000000">
                <a:alpha val="784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 name="Google Shape;293;p52"/>
          <p:cNvSpPr/>
          <p:nvPr/>
        </p:nvSpPr>
        <p:spPr>
          <a:xfrm>
            <a:off x="948163" y="2697575"/>
            <a:ext cx="2752800" cy="1729800"/>
          </a:xfrm>
          <a:prstGeom prst="roundRect">
            <a:avLst>
              <a:gd fmla="val 8299" name="adj"/>
            </a:avLst>
          </a:prstGeom>
          <a:solidFill>
            <a:schemeClr val="lt1"/>
          </a:solidFill>
          <a:ln>
            <a:noFill/>
          </a:ln>
          <a:effectLst>
            <a:outerShdw blurRad="571500" rotWithShape="0" algn="bl" dist="19050">
              <a:srgbClr val="000000">
                <a:alpha val="784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 name="Google Shape;294;p52"/>
          <p:cNvSpPr/>
          <p:nvPr/>
        </p:nvSpPr>
        <p:spPr>
          <a:xfrm>
            <a:off x="3944738" y="2697575"/>
            <a:ext cx="2752800" cy="1729800"/>
          </a:xfrm>
          <a:prstGeom prst="roundRect">
            <a:avLst>
              <a:gd fmla="val 8299" name="adj"/>
            </a:avLst>
          </a:prstGeom>
          <a:solidFill>
            <a:schemeClr val="lt1"/>
          </a:solidFill>
          <a:ln>
            <a:noFill/>
          </a:ln>
          <a:effectLst>
            <a:outerShdw blurRad="571500" rotWithShape="0" algn="bl" dist="19050">
              <a:srgbClr val="000000">
                <a:alpha val="784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 name="Google Shape;295;p52"/>
          <p:cNvSpPr txBox="1"/>
          <p:nvPr/>
        </p:nvSpPr>
        <p:spPr>
          <a:xfrm>
            <a:off x="0" y="4851000"/>
            <a:ext cx="1671300" cy="276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600"/>
              <a:buFont typeface="Arial"/>
              <a:buNone/>
            </a:pPr>
            <a:r>
              <a:rPr b="0" i="1" lang="en" sz="600" u="none" cap="none" strike="noStrike">
                <a:solidFill>
                  <a:srgbClr val="585FA2"/>
                </a:solidFill>
                <a:latin typeface="Montserrat Medium"/>
                <a:ea typeface="Montserrat Medium"/>
                <a:cs typeface="Montserrat Medium"/>
                <a:sym typeface="Montserrat Medium"/>
              </a:rPr>
              <a:t>Proprietary and confidential</a:t>
            </a:r>
            <a:endParaRPr b="0" i="1" sz="600" u="none" cap="none" strike="noStrike">
              <a:solidFill>
                <a:srgbClr val="585FA2"/>
              </a:solidFill>
              <a:latin typeface="Montserrat Medium"/>
              <a:ea typeface="Montserrat Medium"/>
              <a:cs typeface="Montserrat Medium"/>
              <a:sym typeface="Montserrat Medium"/>
            </a:endParaRPr>
          </a:p>
        </p:txBody>
      </p:sp>
      <p:pic>
        <p:nvPicPr>
          <p:cNvPr id="296" name="Google Shape;296;p52"/>
          <p:cNvPicPr preferRelativeResize="0"/>
          <p:nvPr/>
        </p:nvPicPr>
        <p:blipFill rotWithShape="1">
          <a:blip r:embed="rId8">
            <a:alphaModFix/>
          </a:blip>
          <a:srcRect b="-12439" l="0" r="0" t="-12451"/>
          <a:stretch/>
        </p:blipFill>
        <p:spPr>
          <a:xfrm>
            <a:off x="8101275" y="4859793"/>
            <a:ext cx="918750" cy="195800"/>
          </a:xfrm>
          <a:prstGeom prst="rect">
            <a:avLst/>
          </a:prstGeom>
          <a:noFill/>
          <a:ln>
            <a:noFill/>
          </a:ln>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dark">
  <p:cSld name="Blank_White_1_2">
    <p:bg>
      <p:bgPr>
        <a:solidFill>
          <a:schemeClr val="dk1"/>
        </a:solidFill>
      </p:bgPr>
    </p:bg>
    <p:spTree>
      <p:nvGrpSpPr>
        <p:cNvPr id="297" name="Shape 297"/>
        <p:cNvGrpSpPr/>
        <p:nvPr/>
      </p:nvGrpSpPr>
      <p:grpSpPr>
        <a:xfrm>
          <a:off x="0" y="0"/>
          <a:ext cx="0" cy="0"/>
          <a:chOff x="0" y="0"/>
          <a:chExt cx="0" cy="0"/>
        </a:xfrm>
      </p:grpSpPr>
      <p:pic>
        <p:nvPicPr>
          <p:cNvPr id="298" name="Google Shape;298;p53"/>
          <p:cNvPicPr preferRelativeResize="0"/>
          <p:nvPr/>
        </p:nvPicPr>
        <p:blipFill rotWithShape="1">
          <a:blip r:embed="rId2">
            <a:alphaModFix/>
          </a:blip>
          <a:srcRect b="0" l="0" r="0" t="0"/>
          <a:stretch/>
        </p:blipFill>
        <p:spPr>
          <a:xfrm>
            <a:off x="0" y="2394"/>
            <a:ext cx="9144000" cy="5138738"/>
          </a:xfrm>
          <a:prstGeom prst="rect">
            <a:avLst/>
          </a:prstGeom>
          <a:noFill/>
          <a:ln>
            <a:noFill/>
          </a:ln>
        </p:spPr>
      </p:pic>
      <p:pic>
        <p:nvPicPr>
          <p:cNvPr id="299" name="Google Shape;299;p53"/>
          <p:cNvPicPr preferRelativeResize="0"/>
          <p:nvPr/>
        </p:nvPicPr>
        <p:blipFill rotWithShape="1">
          <a:blip r:embed="rId3">
            <a:alphaModFix/>
          </a:blip>
          <a:srcRect b="0" l="0" r="0" t="0"/>
          <a:stretch/>
        </p:blipFill>
        <p:spPr>
          <a:xfrm>
            <a:off x="-6" y="0"/>
            <a:ext cx="2598263" cy="5143501"/>
          </a:xfrm>
          <a:prstGeom prst="rect">
            <a:avLst/>
          </a:prstGeom>
          <a:noFill/>
          <a:ln>
            <a:noFill/>
          </a:ln>
        </p:spPr>
      </p:pic>
      <p:sp>
        <p:nvSpPr>
          <p:cNvPr id="300" name="Google Shape;300;p53"/>
          <p:cNvSpPr txBox="1"/>
          <p:nvPr>
            <p:ph type="title"/>
          </p:nvPr>
        </p:nvSpPr>
        <p:spPr>
          <a:xfrm>
            <a:off x="1826200" y="1174000"/>
            <a:ext cx="6690600" cy="1728300"/>
          </a:xfrm>
          <a:prstGeom prst="rect">
            <a:avLst/>
          </a:prstGeom>
          <a:noFill/>
          <a:ln>
            <a:noFill/>
          </a:ln>
        </p:spPr>
        <p:txBody>
          <a:bodyPr anchorCtr="0" anchor="t" bIns="45700" lIns="91425" spcFirstLastPara="1" rIns="91425" wrap="square" tIns="45700">
            <a:noAutofit/>
          </a:bodyPr>
          <a:lstStyle>
            <a:lvl1pPr lvl="0" rtl="0" algn="l">
              <a:lnSpc>
                <a:spcPct val="115000"/>
              </a:lnSpc>
              <a:spcBef>
                <a:spcPts val="0"/>
              </a:spcBef>
              <a:spcAft>
                <a:spcPts val="0"/>
              </a:spcAft>
              <a:buClr>
                <a:schemeClr val="lt1"/>
              </a:buClr>
              <a:buSzPts val="2600"/>
              <a:buFont typeface="Montserrat SemiBold"/>
              <a:buNone/>
              <a:defRPr sz="2600">
                <a:solidFill>
                  <a:schemeClr val="lt1"/>
                </a:solidFill>
                <a:latin typeface="Montserrat SemiBold"/>
                <a:ea typeface="Montserrat SemiBold"/>
                <a:cs typeface="Montserrat SemiBold"/>
                <a:sym typeface="Montserrat SemiBold"/>
              </a:defRPr>
            </a:lvl1pPr>
            <a:lvl2pPr lvl="1" rtl="0" algn="l">
              <a:lnSpc>
                <a:spcPct val="100000"/>
              </a:lnSpc>
              <a:spcBef>
                <a:spcPts val="0"/>
              </a:spcBef>
              <a:spcAft>
                <a:spcPts val="0"/>
              </a:spcAft>
              <a:buClr>
                <a:schemeClr val="lt1"/>
              </a:buClr>
              <a:buSzPts val="1400"/>
              <a:buNone/>
              <a:defRPr>
                <a:solidFill>
                  <a:schemeClr val="lt1"/>
                </a:solidFill>
                <a:latin typeface="Montserrat"/>
                <a:ea typeface="Montserrat"/>
                <a:cs typeface="Montserrat"/>
                <a:sym typeface="Montserrat"/>
              </a:defRPr>
            </a:lvl2pPr>
            <a:lvl3pPr lvl="2" rtl="0" algn="l">
              <a:lnSpc>
                <a:spcPct val="100000"/>
              </a:lnSpc>
              <a:spcBef>
                <a:spcPts val="0"/>
              </a:spcBef>
              <a:spcAft>
                <a:spcPts val="0"/>
              </a:spcAft>
              <a:buClr>
                <a:schemeClr val="lt1"/>
              </a:buClr>
              <a:buSzPts val="1400"/>
              <a:buNone/>
              <a:defRPr>
                <a:solidFill>
                  <a:schemeClr val="lt1"/>
                </a:solidFill>
                <a:latin typeface="Montserrat"/>
                <a:ea typeface="Montserrat"/>
                <a:cs typeface="Montserrat"/>
                <a:sym typeface="Montserrat"/>
              </a:defRPr>
            </a:lvl3pPr>
            <a:lvl4pPr lvl="3" rtl="0" algn="l">
              <a:lnSpc>
                <a:spcPct val="100000"/>
              </a:lnSpc>
              <a:spcBef>
                <a:spcPts val="0"/>
              </a:spcBef>
              <a:spcAft>
                <a:spcPts val="0"/>
              </a:spcAft>
              <a:buClr>
                <a:schemeClr val="lt1"/>
              </a:buClr>
              <a:buSzPts val="1400"/>
              <a:buNone/>
              <a:defRPr>
                <a:solidFill>
                  <a:schemeClr val="lt1"/>
                </a:solidFill>
                <a:latin typeface="Montserrat"/>
                <a:ea typeface="Montserrat"/>
                <a:cs typeface="Montserrat"/>
                <a:sym typeface="Montserrat"/>
              </a:defRPr>
            </a:lvl4pPr>
            <a:lvl5pPr lvl="4" rtl="0" algn="l">
              <a:lnSpc>
                <a:spcPct val="100000"/>
              </a:lnSpc>
              <a:spcBef>
                <a:spcPts val="0"/>
              </a:spcBef>
              <a:spcAft>
                <a:spcPts val="0"/>
              </a:spcAft>
              <a:buClr>
                <a:schemeClr val="lt1"/>
              </a:buClr>
              <a:buSzPts val="1400"/>
              <a:buNone/>
              <a:defRPr>
                <a:solidFill>
                  <a:schemeClr val="lt1"/>
                </a:solidFill>
                <a:latin typeface="Montserrat"/>
                <a:ea typeface="Montserrat"/>
                <a:cs typeface="Montserrat"/>
                <a:sym typeface="Montserrat"/>
              </a:defRPr>
            </a:lvl5pPr>
            <a:lvl6pPr lvl="5" rtl="0" algn="l">
              <a:lnSpc>
                <a:spcPct val="100000"/>
              </a:lnSpc>
              <a:spcBef>
                <a:spcPts val="0"/>
              </a:spcBef>
              <a:spcAft>
                <a:spcPts val="0"/>
              </a:spcAft>
              <a:buClr>
                <a:schemeClr val="lt1"/>
              </a:buClr>
              <a:buSzPts val="1400"/>
              <a:buNone/>
              <a:defRPr>
                <a:solidFill>
                  <a:schemeClr val="lt1"/>
                </a:solidFill>
                <a:latin typeface="Montserrat"/>
                <a:ea typeface="Montserrat"/>
                <a:cs typeface="Montserrat"/>
                <a:sym typeface="Montserrat"/>
              </a:defRPr>
            </a:lvl6pPr>
            <a:lvl7pPr lvl="6" rtl="0" algn="l">
              <a:lnSpc>
                <a:spcPct val="100000"/>
              </a:lnSpc>
              <a:spcBef>
                <a:spcPts val="0"/>
              </a:spcBef>
              <a:spcAft>
                <a:spcPts val="0"/>
              </a:spcAft>
              <a:buClr>
                <a:schemeClr val="lt1"/>
              </a:buClr>
              <a:buSzPts val="1400"/>
              <a:buNone/>
              <a:defRPr>
                <a:solidFill>
                  <a:schemeClr val="lt1"/>
                </a:solidFill>
                <a:latin typeface="Montserrat"/>
                <a:ea typeface="Montserrat"/>
                <a:cs typeface="Montserrat"/>
                <a:sym typeface="Montserrat"/>
              </a:defRPr>
            </a:lvl7pPr>
            <a:lvl8pPr lvl="7" rtl="0" algn="l">
              <a:lnSpc>
                <a:spcPct val="100000"/>
              </a:lnSpc>
              <a:spcBef>
                <a:spcPts val="0"/>
              </a:spcBef>
              <a:spcAft>
                <a:spcPts val="0"/>
              </a:spcAft>
              <a:buClr>
                <a:schemeClr val="lt1"/>
              </a:buClr>
              <a:buSzPts val="1400"/>
              <a:buNone/>
              <a:defRPr>
                <a:solidFill>
                  <a:schemeClr val="lt1"/>
                </a:solidFill>
                <a:latin typeface="Montserrat"/>
                <a:ea typeface="Montserrat"/>
                <a:cs typeface="Montserrat"/>
                <a:sym typeface="Montserrat"/>
              </a:defRPr>
            </a:lvl8pPr>
            <a:lvl9pPr lvl="8" rtl="0" algn="l">
              <a:lnSpc>
                <a:spcPct val="100000"/>
              </a:lnSpc>
              <a:spcBef>
                <a:spcPts val="0"/>
              </a:spcBef>
              <a:spcAft>
                <a:spcPts val="0"/>
              </a:spcAft>
              <a:buClr>
                <a:schemeClr val="lt1"/>
              </a:buClr>
              <a:buSzPts val="1400"/>
              <a:buNone/>
              <a:defRPr>
                <a:solidFill>
                  <a:schemeClr val="lt1"/>
                </a:solidFill>
                <a:latin typeface="Montserrat"/>
                <a:ea typeface="Montserrat"/>
                <a:cs typeface="Montserrat"/>
                <a:sym typeface="Montserrat"/>
              </a:defRPr>
            </a:lvl9pPr>
          </a:lstStyle>
          <a:p/>
        </p:txBody>
      </p:sp>
      <p:sp>
        <p:nvSpPr>
          <p:cNvPr id="301" name="Google Shape;301;p53"/>
          <p:cNvSpPr txBox="1"/>
          <p:nvPr>
            <p:ph idx="1" type="subTitle"/>
          </p:nvPr>
        </p:nvSpPr>
        <p:spPr>
          <a:xfrm>
            <a:off x="1826200" y="3238978"/>
            <a:ext cx="5983500" cy="346500"/>
          </a:xfrm>
          <a:prstGeom prst="rect">
            <a:avLst/>
          </a:prstGeom>
          <a:noFill/>
          <a:ln>
            <a:noFill/>
          </a:ln>
        </p:spPr>
        <p:txBody>
          <a:bodyPr anchorCtr="0" anchor="b" bIns="45700" lIns="91425" spcFirstLastPara="1" rIns="91425" wrap="square" tIns="45700">
            <a:normAutofit/>
          </a:bodyPr>
          <a:lstStyle>
            <a:lvl1pPr lvl="0" rtl="0" algn="l">
              <a:lnSpc>
                <a:spcPct val="90000"/>
              </a:lnSpc>
              <a:spcBef>
                <a:spcPts val="1000"/>
              </a:spcBef>
              <a:spcAft>
                <a:spcPts val="0"/>
              </a:spcAft>
              <a:buClr>
                <a:schemeClr val="accent6"/>
              </a:buClr>
              <a:buSzPts val="1400"/>
              <a:buFont typeface="Montserrat"/>
              <a:buNone/>
              <a:defRPr b="1" sz="1400">
                <a:solidFill>
                  <a:schemeClr val="accent6"/>
                </a:solidFill>
              </a:defRPr>
            </a:lvl1pPr>
            <a:lvl2pPr lvl="1" rtl="0" algn="l">
              <a:lnSpc>
                <a:spcPct val="90000"/>
              </a:lnSpc>
              <a:spcBef>
                <a:spcPts val="500"/>
              </a:spcBef>
              <a:spcAft>
                <a:spcPts val="0"/>
              </a:spcAft>
              <a:buSzPts val="1600"/>
              <a:buNone/>
              <a:defRPr/>
            </a:lvl2pPr>
            <a:lvl3pPr lvl="2" rtl="0" algn="l">
              <a:lnSpc>
                <a:spcPct val="90000"/>
              </a:lnSpc>
              <a:spcBef>
                <a:spcPts val="500"/>
              </a:spcBef>
              <a:spcAft>
                <a:spcPts val="0"/>
              </a:spcAft>
              <a:buSzPts val="1400"/>
              <a:buNone/>
              <a:defRPr/>
            </a:lvl3pPr>
            <a:lvl4pPr lvl="3" rtl="0" algn="l">
              <a:lnSpc>
                <a:spcPct val="90000"/>
              </a:lnSpc>
              <a:spcBef>
                <a:spcPts val="500"/>
              </a:spcBef>
              <a:spcAft>
                <a:spcPts val="0"/>
              </a:spcAft>
              <a:buSzPts val="1200"/>
              <a:buNone/>
              <a:defRPr/>
            </a:lvl4pPr>
            <a:lvl5pPr lvl="4" rtl="0" algn="l">
              <a:lnSpc>
                <a:spcPct val="90000"/>
              </a:lnSpc>
              <a:spcBef>
                <a:spcPts val="500"/>
              </a:spcBef>
              <a:spcAft>
                <a:spcPts val="0"/>
              </a:spcAft>
              <a:buSzPts val="1200"/>
              <a:buNone/>
              <a:defRPr/>
            </a:lvl5pPr>
            <a:lvl6pPr lvl="5" rtl="0" algn="l">
              <a:lnSpc>
                <a:spcPct val="90000"/>
              </a:lnSpc>
              <a:spcBef>
                <a:spcPts val="500"/>
              </a:spcBef>
              <a:spcAft>
                <a:spcPts val="0"/>
              </a:spcAft>
              <a:buSzPts val="1800"/>
              <a:buNone/>
              <a:defRPr/>
            </a:lvl6pPr>
            <a:lvl7pPr lvl="6" rtl="0" algn="l">
              <a:lnSpc>
                <a:spcPct val="90000"/>
              </a:lnSpc>
              <a:spcBef>
                <a:spcPts val="500"/>
              </a:spcBef>
              <a:spcAft>
                <a:spcPts val="0"/>
              </a:spcAft>
              <a:buSzPts val="1800"/>
              <a:buNone/>
              <a:defRPr/>
            </a:lvl7pPr>
            <a:lvl8pPr lvl="7" rtl="0" algn="l">
              <a:lnSpc>
                <a:spcPct val="90000"/>
              </a:lnSpc>
              <a:spcBef>
                <a:spcPts val="500"/>
              </a:spcBef>
              <a:spcAft>
                <a:spcPts val="0"/>
              </a:spcAft>
              <a:buSzPts val="1800"/>
              <a:buNone/>
              <a:defRPr/>
            </a:lvl8pPr>
            <a:lvl9pPr lvl="8" rtl="0" algn="l">
              <a:lnSpc>
                <a:spcPct val="90000"/>
              </a:lnSpc>
              <a:spcBef>
                <a:spcPts val="500"/>
              </a:spcBef>
              <a:spcAft>
                <a:spcPts val="0"/>
              </a:spcAft>
              <a:buSzPts val="1800"/>
              <a:buNone/>
              <a:defRPr/>
            </a:lvl9pPr>
          </a:lstStyle>
          <a:p/>
        </p:txBody>
      </p:sp>
      <p:sp>
        <p:nvSpPr>
          <p:cNvPr id="302" name="Google Shape;302;p53"/>
          <p:cNvSpPr txBox="1"/>
          <p:nvPr>
            <p:ph idx="2" type="subTitle"/>
          </p:nvPr>
        </p:nvSpPr>
        <p:spPr>
          <a:xfrm>
            <a:off x="1826200" y="3570901"/>
            <a:ext cx="6037800" cy="889500"/>
          </a:xfrm>
          <a:prstGeom prst="rect">
            <a:avLst/>
          </a:prstGeom>
          <a:noFill/>
          <a:ln>
            <a:noFill/>
          </a:ln>
        </p:spPr>
        <p:txBody>
          <a:bodyPr anchorCtr="0" anchor="t" bIns="45700" lIns="91425" spcFirstLastPara="1" rIns="91425" wrap="square" tIns="45700">
            <a:normAutofit/>
          </a:bodyPr>
          <a:lstStyle>
            <a:lvl1pPr lvl="0" rtl="0" algn="l">
              <a:lnSpc>
                <a:spcPct val="90000"/>
              </a:lnSpc>
              <a:spcBef>
                <a:spcPts val="1000"/>
              </a:spcBef>
              <a:spcAft>
                <a:spcPts val="0"/>
              </a:spcAft>
              <a:buClr>
                <a:schemeClr val="lt1"/>
              </a:buClr>
              <a:buSzPts val="1100"/>
              <a:buFont typeface="Montserrat Medium"/>
              <a:buNone/>
              <a:defRPr sz="1100">
                <a:solidFill>
                  <a:schemeClr val="lt1"/>
                </a:solidFill>
                <a:latin typeface="Montserrat Medium"/>
                <a:ea typeface="Montserrat Medium"/>
                <a:cs typeface="Montserrat Medium"/>
                <a:sym typeface="Montserrat Medium"/>
              </a:defRPr>
            </a:lvl1pPr>
            <a:lvl2pPr lvl="1" rtl="0" algn="l">
              <a:lnSpc>
                <a:spcPct val="90000"/>
              </a:lnSpc>
              <a:spcBef>
                <a:spcPts val="500"/>
              </a:spcBef>
              <a:spcAft>
                <a:spcPts val="0"/>
              </a:spcAft>
              <a:buClr>
                <a:schemeClr val="lt1"/>
              </a:buClr>
              <a:buSzPts val="1600"/>
              <a:buNone/>
              <a:defRPr>
                <a:solidFill>
                  <a:schemeClr val="lt1"/>
                </a:solidFill>
              </a:defRPr>
            </a:lvl2pPr>
            <a:lvl3pPr lvl="2" rtl="0" algn="l">
              <a:lnSpc>
                <a:spcPct val="90000"/>
              </a:lnSpc>
              <a:spcBef>
                <a:spcPts val="500"/>
              </a:spcBef>
              <a:spcAft>
                <a:spcPts val="0"/>
              </a:spcAft>
              <a:buClr>
                <a:schemeClr val="lt1"/>
              </a:buClr>
              <a:buSzPts val="1400"/>
              <a:buNone/>
              <a:defRPr>
                <a:solidFill>
                  <a:schemeClr val="lt1"/>
                </a:solidFill>
              </a:defRPr>
            </a:lvl3pPr>
            <a:lvl4pPr lvl="3" rtl="0" algn="l">
              <a:lnSpc>
                <a:spcPct val="90000"/>
              </a:lnSpc>
              <a:spcBef>
                <a:spcPts val="500"/>
              </a:spcBef>
              <a:spcAft>
                <a:spcPts val="0"/>
              </a:spcAft>
              <a:buClr>
                <a:schemeClr val="lt1"/>
              </a:buClr>
              <a:buSzPts val="1200"/>
              <a:buNone/>
              <a:defRPr>
                <a:solidFill>
                  <a:schemeClr val="lt1"/>
                </a:solidFill>
              </a:defRPr>
            </a:lvl4pPr>
            <a:lvl5pPr lvl="4" rtl="0" algn="l">
              <a:lnSpc>
                <a:spcPct val="90000"/>
              </a:lnSpc>
              <a:spcBef>
                <a:spcPts val="500"/>
              </a:spcBef>
              <a:spcAft>
                <a:spcPts val="0"/>
              </a:spcAft>
              <a:buClr>
                <a:schemeClr val="lt1"/>
              </a:buClr>
              <a:buSzPts val="1200"/>
              <a:buNone/>
              <a:defRPr>
                <a:solidFill>
                  <a:schemeClr val="lt1"/>
                </a:solidFill>
              </a:defRPr>
            </a:lvl5pPr>
            <a:lvl6pPr lvl="5" rtl="0" algn="l">
              <a:lnSpc>
                <a:spcPct val="90000"/>
              </a:lnSpc>
              <a:spcBef>
                <a:spcPts val="500"/>
              </a:spcBef>
              <a:spcAft>
                <a:spcPts val="0"/>
              </a:spcAft>
              <a:buClr>
                <a:schemeClr val="lt1"/>
              </a:buClr>
              <a:buSzPts val="1800"/>
              <a:buNone/>
              <a:defRPr>
                <a:solidFill>
                  <a:schemeClr val="lt1"/>
                </a:solidFill>
              </a:defRPr>
            </a:lvl6pPr>
            <a:lvl7pPr lvl="6" rtl="0" algn="l">
              <a:lnSpc>
                <a:spcPct val="90000"/>
              </a:lnSpc>
              <a:spcBef>
                <a:spcPts val="500"/>
              </a:spcBef>
              <a:spcAft>
                <a:spcPts val="0"/>
              </a:spcAft>
              <a:buClr>
                <a:schemeClr val="lt1"/>
              </a:buClr>
              <a:buSzPts val="1800"/>
              <a:buNone/>
              <a:defRPr>
                <a:solidFill>
                  <a:schemeClr val="lt1"/>
                </a:solidFill>
              </a:defRPr>
            </a:lvl7pPr>
            <a:lvl8pPr lvl="7" rtl="0" algn="l">
              <a:lnSpc>
                <a:spcPct val="90000"/>
              </a:lnSpc>
              <a:spcBef>
                <a:spcPts val="500"/>
              </a:spcBef>
              <a:spcAft>
                <a:spcPts val="0"/>
              </a:spcAft>
              <a:buClr>
                <a:schemeClr val="lt1"/>
              </a:buClr>
              <a:buSzPts val="1800"/>
              <a:buNone/>
              <a:defRPr>
                <a:solidFill>
                  <a:schemeClr val="lt1"/>
                </a:solidFill>
              </a:defRPr>
            </a:lvl8pPr>
            <a:lvl9pPr lvl="8" rtl="0" algn="l">
              <a:lnSpc>
                <a:spcPct val="90000"/>
              </a:lnSpc>
              <a:spcBef>
                <a:spcPts val="500"/>
              </a:spcBef>
              <a:spcAft>
                <a:spcPts val="0"/>
              </a:spcAft>
              <a:buClr>
                <a:schemeClr val="lt1"/>
              </a:buClr>
              <a:buSzPts val="1800"/>
              <a:buNone/>
              <a:defRPr>
                <a:solidFill>
                  <a:schemeClr val="lt1"/>
                </a:solidFill>
              </a:defRPr>
            </a:lvl9pPr>
          </a:lstStyle>
          <a:p/>
        </p:txBody>
      </p:sp>
      <p:pic>
        <p:nvPicPr>
          <p:cNvPr id="303" name="Google Shape;303;p53"/>
          <p:cNvPicPr preferRelativeResize="0"/>
          <p:nvPr/>
        </p:nvPicPr>
        <p:blipFill rotWithShape="1">
          <a:blip r:embed="rId4">
            <a:alphaModFix/>
          </a:blip>
          <a:srcRect b="0" l="0" r="0" t="0"/>
          <a:stretch/>
        </p:blipFill>
        <p:spPr>
          <a:xfrm>
            <a:off x="872312" y="1223974"/>
            <a:ext cx="669650" cy="502225"/>
          </a:xfrm>
          <a:prstGeom prst="rect">
            <a:avLst/>
          </a:prstGeom>
          <a:noFill/>
          <a:ln>
            <a:noFill/>
          </a:ln>
        </p:spPr>
      </p:pic>
      <p:sp>
        <p:nvSpPr>
          <p:cNvPr id="304" name="Google Shape;304;p53"/>
          <p:cNvSpPr txBox="1"/>
          <p:nvPr/>
        </p:nvSpPr>
        <p:spPr>
          <a:xfrm>
            <a:off x="0" y="4851000"/>
            <a:ext cx="1671300" cy="276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600"/>
              <a:buFont typeface="Arial"/>
              <a:buNone/>
            </a:pPr>
            <a:r>
              <a:rPr b="0" i="1" lang="en" sz="600" u="none" cap="none" strike="noStrike">
                <a:solidFill>
                  <a:srgbClr val="585FA2"/>
                </a:solidFill>
                <a:latin typeface="Montserrat Medium"/>
                <a:ea typeface="Montserrat Medium"/>
                <a:cs typeface="Montserrat Medium"/>
                <a:sym typeface="Montserrat Medium"/>
              </a:rPr>
              <a:t>Proprietary and confidential</a:t>
            </a:r>
            <a:endParaRPr b="0" i="1" sz="600" u="none" cap="none" strike="noStrike">
              <a:solidFill>
                <a:srgbClr val="585FA2"/>
              </a:solidFill>
              <a:latin typeface="Montserrat Medium"/>
              <a:ea typeface="Montserrat Medium"/>
              <a:cs typeface="Montserrat Medium"/>
              <a:sym typeface="Montserrat Medium"/>
            </a:endParaRPr>
          </a:p>
        </p:txBody>
      </p:sp>
      <p:pic>
        <p:nvPicPr>
          <p:cNvPr id="305" name="Google Shape;305;p53"/>
          <p:cNvPicPr preferRelativeResize="0"/>
          <p:nvPr/>
        </p:nvPicPr>
        <p:blipFill rotWithShape="1">
          <a:blip r:embed="rId5">
            <a:alphaModFix/>
          </a:blip>
          <a:srcRect b="-12439" l="0" r="0" t="-12451"/>
          <a:stretch/>
        </p:blipFill>
        <p:spPr>
          <a:xfrm>
            <a:off x="8101275" y="4859793"/>
            <a:ext cx="918750" cy="195800"/>
          </a:xfrm>
          <a:prstGeom prst="rect">
            <a:avLst/>
          </a:prstGeom>
          <a:noFill/>
          <a:ln>
            <a:noFill/>
          </a:ln>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2-dark">
  <p:cSld name="Blank_White_1_1_2">
    <p:bg>
      <p:bgPr>
        <a:solidFill>
          <a:schemeClr val="dk1"/>
        </a:solidFill>
      </p:bgPr>
    </p:bg>
    <p:spTree>
      <p:nvGrpSpPr>
        <p:cNvPr id="306" name="Shape 306"/>
        <p:cNvGrpSpPr/>
        <p:nvPr/>
      </p:nvGrpSpPr>
      <p:grpSpPr>
        <a:xfrm>
          <a:off x="0" y="0"/>
          <a:ext cx="0" cy="0"/>
          <a:chOff x="0" y="0"/>
          <a:chExt cx="0" cy="0"/>
        </a:xfrm>
      </p:grpSpPr>
      <p:pic>
        <p:nvPicPr>
          <p:cNvPr id="307" name="Google Shape;307;p54"/>
          <p:cNvPicPr preferRelativeResize="0"/>
          <p:nvPr/>
        </p:nvPicPr>
        <p:blipFill rotWithShape="1">
          <a:blip r:embed="rId2">
            <a:alphaModFix/>
          </a:blip>
          <a:srcRect b="0" l="0" r="0" t="0"/>
          <a:stretch/>
        </p:blipFill>
        <p:spPr>
          <a:xfrm>
            <a:off x="0" y="12"/>
            <a:ext cx="9144000" cy="5143500"/>
          </a:xfrm>
          <a:prstGeom prst="rect">
            <a:avLst/>
          </a:prstGeom>
          <a:noFill/>
          <a:ln>
            <a:noFill/>
          </a:ln>
        </p:spPr>
      </p:pic>
      <p:pic>
        <p:nvPicPr>
          <p:cNvPr id="308" name="Google Shape;308;p54"/>
          <p:cNvPicPr preferRelativeResize="0"/>
          <p:nvPr/>
        </p:nvPicPr>
        <p:blipFill rotWithShape="1">
          <a:blip r:embed="rId3">
            <a:alphaModFix/>
          </a:blip>
          <a:srcRect b="0" l="0" r="0" t="0"/>
          <a:stretch/>
        </p:blipFill>
        <p:spPr>
          <a:xfrm>
            <a:off x="872312" y="1071574"/>
            <a:ext cx="669650" cy="502225"/>
          </a:xfrm>
          <a:prstGeom prst="rect">
            <a:avLst/>
          </a:prstGeom>
          <a:noFill/>
          <a:ln>
            <a:noFill/>
          </a:ln>
        </p:spPr>
      </p:pic>
      <p:sp>
        <p:nvSpPr>
          <p:cNvPr id="309" name="Google Shape;309;p54"/>
          <p:cNvSpPr txBox="1"/>
          <p:nvPr/>
        </p:nvSpPr>
        <p:spPr>
          <a:xfrm>
            <a:off x="0" y="4851000"/>
            <a:ext cx="1671300" cy="276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600"/>
              <a:buFont typeface="Arial"/>
              <a:buNone/>
            </a:pPr>
            <a:r>
              <a:rPr b="0" i="1" lang="en" sz="600" u="none" cap="none" strike="noStrike">
                <a:solidFill>
                  <a:srgbClr val="585FA2"/>
                </a:solidFill>
                <a:latin typeface="Montserrat Medium"/>
                <a:ea typeface="Montserrat Medium"/>
                <a:cs typeface="Montserrat Medium"/>
                <a:sym typeface="Montserrat Medium"/>
              </a:rPr>
              <a:t>Proprietary and confidential</a:t>
            </a:r>
            <a:endParaRPr b="0" i="1" sz="600" u="none" cap="none" strike="noStrike">
              <a:solidFill>
                <a:srgbClr val="585FA2"/>
              </a:solidFill>
              <a:latin typeface="Montserrat Medium"/>
              <a:ea typeface="Montserrat Medium"/>
              <a:cs typeface="Montserrat Medium"/>
              <a:sym typeface="Montserrat Medium"/>
            </a:endParaRPr>
          </a:p>
        </p:txBody>
      </p:sp>
      <p:pic>
        <p:nvPicPr>
          <p:cNvPr id="310" name="Google Shape;310;p54"/>
          <p:cNvPicPr preferRelativeResize="0"/>
          <p:nvPr/>
        </p:nvPicPr>
        <p:blipFill rotWithShape="1">
          <a:blip r:embed="rId4">
            <a:alphaModFix/>
          </a:blip>
          <a:srcRect b="0" l="0" r="0" t="0"/>
          <a:stretch/>
        </p:blipFill>
        <p:spPr>
          <a:xfrm>
            <a:off x="8101275" y="4859793"/>
            <a:ext cx="918751" cy="195800"/>
          </a:xfrm>
          <a:prstGeom prst="rect">
            <a:avLst/>
          </a:prstGeom>
          <a:noFill/>
          <a:ln>
            <a:noFill/>
          </a:ln>
        </p:spPr>
      </p:pic>
      <p:sp>
        <p:nvSpPr>
          <p:cNvPr id="311" name="Google Shape;311;p54"/>
          <p:cNvSpPr txBox="1"/>
          <p:nvPr>
            <p:ph type="title"/>
          </p:nvPr>
        </p:nvSpPr>
        <p:spPr>
          <a:xfrm>
            <a:off x="1826200" y="1021600"/>
            <a:ext cx="6690600" cy="1728300"/>
          </a:xfrm>
          <a:prstGeom prst="rect">
            <a:avLst/>
          </a:prstGeom>
          <a:noFill/>
          <a:ln>
            <a:noFill/>
          </a:ln>
        </p:spPr>
        <p:txBody>
          <a:bodyPr anchorCtr="0" anchor="t" bIns="45700" lIns="91425" spcFirstLastPara="1" rIns="91425" wrap="square" tIns="45700">
            <a:noAutofit/>
          </a:bodyPr>
          <a:lstStyle>
            <a:lvl1pPr lvl="0" rtl="0" algn="l">
              <a:lnSpc>
                <a:spcPct val="115000"/>
              </a:lnSpc>
              <a:spcBef>
                <a:spcPts val="0"/>
              </a:spcBef>
              <a:spcAft>
                <a:spcPts val="0"/>
              </a:spcAft>
              <a:buClr>
                <a:schemeClr val="lt1"/>
              </a:buClr>
              <a:buSzPts val="2600"/>
              <a:buFont typeface="Montserrat SemiBold"/>
              <a:buNone/>
              <a:defRPr sz="2600">
                <a:solidFill>
                  <a:schemeClr val="lt1"/>
                </a:solidFill>
                <a:latin typeface="Montserrat SemiBold"/>
                <a:ea typeface="Montserrat SemiBold"/>
                <a:cs typeface="Montserrat SemiBold"/>
                <a:sym typeface="Montserrat SemiBold"/>
              </a:defRPr>
            </a:lvl1pPr>
            <a:lvl2pPr lvl="1" rtl="0" algn="l">
              <a:lnSpc>
                <a:spcPct val="100000"/>
              </a:lnSpc>
              <a:spcBef>
                <a:spcPts val="0"/>
              </a:spcBef>
              <a:spcAft>
                <a:spcPts val="0"/>
              </a:spcAft>
              <a:buClr>
                <a:schemeClr val="lt1"/>
              </a:buClr>
              <a:buSzPts val="1400"/>
              <a:buNone/>
              <a:defRPr>
                <a:solidFill>
                  <a:schemeClr val="lt1"/>
                </a:solidFill>
                <a:latin typeface="Montserrat"/>
                <a:ea typeface="Montserrat"/>
                <a:cs typeface="Montserrat"/>
                <a:sym typeface="Montserrat"/>
              </a:defRPr>
            </a:lvl2pPr>
            <a:lvl3pPr lvl="2" rtl="0" algn="l">
              <a:lnSpc>
                <a:spcPct val="100000"/>
              </a:lnSpc>
              <a:spcBef>
                <a:spcPts val="0"/>
              </a:spcBef>
              <a:spcAft>
                <a:spcPts val="0"/>
              </a:spcAft>
              <a:buClr>
                <a:schemeClr val="lt1"/>
              </a:buClr>
              <a:buSzPts val="1400"/>
              <a:buNone/>
              <a:defRPr>
                <a:solidFill>
                  <a:schemeClr val="lt1"/>
                </a:solidFill>
                <a:latin typeface="Montserrat"/>
                <a:ea typeface="Montserrat"/>
                <a:cs typeface="Montserrat"/>
                <a:sym typeface="Montserrat"/>
              </a:defRPr>
            </a:lvl3pPr>
            <a:lvl4pPr lvl="3" rtl="0" algn="l">
              <a:lnSpc>
                <a:spcPct val="100000"/>
              </a:lnSpc>
              <a:spcBef>
                <a:spcPts val="0"/>
              </a:spcBef>
              <a:spcAft>
                <a:spcPts val="0"/>
              </a:spcAft>
              <a:buClr>
                <a:schemeClr val="lt1"/>
              </a:buClr>
              <a:buSzPts val="1400"/>
              <a:buNone/>
              <a:defRPr>
                <a:solidFill>
                  <a:schemeClr val="lt1"/>
                </a:solidFill>
                <a:latin typeface="Montserrat"/>
                <a:ea typeface="Montserrat"/>
                <a:cs typeface="Montserrat"/>
                <a:sym typeface="Montserrat"/>
              </a:defRPr>
            </a:lvl4pPr>
            <a:lvl5pPr lvl="4" rtl="0" algn="l">
              <a:lnSpc>
                <a:spcPct val="100000"/>
              </a:lnSpc>
              <a:spcBef>
                <a:spcPts val="0"/>
              </a:spcBef>
              <a:spcAft>
                <a:spcPts val="0"/>
              </a:spcAft>
              <a:buClr>
                <a:schemeClr val="lt1"/>
              </a:buClr>
              <a:buSzPts val="1400"/>
              <a:buNone/>
              <a:defRPr>
                <a:solidFill>
                  <a:schemeClr val="lt1"/>
                </a:solidFill>
                <a:latin typeface="Montserrat"/>
                <a:ea typeface="Montserrat"/>
                <a:cs typeface="Montserrat"/>
                <a:sym typeface="Montserrat"/>
              </a:defRPr>
            </a:lvl5pPr>
            <a:lvl6pPr lvl="5" rtl="0" algn="l">
              <a:lnSpc>
                <a:spcPct val="100000"/>
              </a:lnSpc>
              <a:spcBef>
                <a:spcPts val="0"/>
              </a:spcBef>
              <a:spcAft>
                <a:spcPts val="0"/>
              </a:spcAft>
              <a:buClr>
                <a:schemeClr val="lt1"/>
              </a:buClr>
              <a:buSzPts val="1400"/>
              <a:buNone/>
              <a:defRPr>
                <a:solidFill>
                  <a:schemeClr val="lt1"/>
                </a:solidFill>
                <a:latin typeface="Montserrat"/>
                <a:ea typeface="Montserrat"/>
                <a:cs typeface="Montserrat"/>
                <a:sym typeface="Montserrat"/>
              </a:defRPr>
            </a:lvl6pPr>
            <a:lvl7pPr lvl="6" rtl="0" algn="l">
              <a:lnSpc>
                <a:spcPct val="100000"/>
              </a:lnSpc>
              <a:spcBef>
                <a:spcPts val="0"/>
              </a:spcBef>
              <a:spcAft>
                <a:spcPts val="0"/>
              </a:spcAft>
              <a:buClr>
                <a:schemeClr val="lt1"/>
              </a:buClr>
              <a:buSzPts val="1400"/>
              <a:buNone/>
              <a:defRPr>
                <a:solidFill>
                  <a:schemeClr val="lt1"/>
                </a:solidFill>
                <a:latin typeface="Montserrat"/>
                <a:ea typeface="Montserrat"/>
                <a:cs typeface="Montserrat"/>
                <a:sym typeface="Montserrat"/>
              </a:defRPr>
            </a:lvl7pPr>
            <a:lvl8pPr lvl="7" rtl="0" algn="l">
              <a:lnSpc>
                <a:spcPct val="100000"/>
              </a:lnSpc>
              <a:spcBef>
                <a:spcPts val="0"/>
              </a:spcBef>
              <a:spcAft>
                <a:spcPts val="0"/>
              </a:spcAft>
              <a:buClr>
                <a:schemeClr val="lt1"/>
              </a:buClr>
              <a:buSzPts val="1400"/>
              <a:buNone/>
              <a:defRPr>
                <a:solidFill>
                  <a:schemeClr val="lt1"/>
                </a:solidFill>
                <a:latin typeface="Montserrat"/>
                <a:ea typeface="Montserrat"/>
                <a:cs typeface="Montserrat"/>
                <a:sym typeface="Montserrat"/>
              </a:defRPr>
            </a:lvl8pPr>
            <a:lvl9pPr lvl="8" rtl="0" algn="l">
              <a:lnSpc>
                <a:spcPct val="100000"/>
              </a:lnSpc>
              <a:spcBef>
                <a:spcPts val="0"/>
              </a:spcBef>
              <a:spcAft>
                <a:spcPts val="0"/>
              </a:spcAft>
              <a:buClr>
                <a:schemeClr val="lt1"/>
              </a:buClr>
              <a:buSzPts val="1400"/>
              <a:buNone/>
              <a:defRPr>
                <a:solidFill>
                  <a:schemeClr val="lt1"/>
                </a:solidFill>
                <a:latin typeface="Montserrat"/>
                <a:ea typeface="Montserrat"/>
                <a:cs typeface="Montserrat"/>
                <a:sym typeface="Montserrat"/>
              </a:defRPr>
            </a:lvl9pPr>
          </a:lstStyle>
          <a:p/>
        </p:txBody>
      </p:sp>
      <p:sp>
        <p:nvSpPr>
          <p:cNvPr id="312" name="Google Shape;312;p54"/>
          <p:cNvSpPr txBox="1"/>
          <p:nvPr>
            <p:ph idx="1" type="subTitle"/>
          </p:nvPr>
        </p:nvSpPr>
        <p:spPr>
          <a:xfrm>
            <a:off x="3197800" y="3467575"/>
            <a:ext cx="5618100" cy="346500"/>
          </a:xfrm>
          <a:prstGeom prst="rect">
            <a:avLst/>
          </a:prstGeom>
          <a:noFill/>
          <a:ln>
            <a:noFill/>
          </a:ln>
        </p:spPr>
        <p:txBody>
          <a:bodyPr anchorCtr="0" anchor="b" bIns="45700" lIns="91425" spcFirstLastPara="1" rIns="91425" wrap="square" tIns="45700">
            <a:normAutofit/>
          </a:bodyPr>
          <a:lstStyle>
            <a:lvl1pPr lvl="0" rtl="0" algn="l">
              <a:lnSpc>
                <a:spcPct val="90000"/>
              </a:lnSpc>
              <a:spcBef>
                <a:spcPts val="1000"/>
              </a:spcBef>
              <a:spcAft>
                <a:spcPts val="0"/>
              </a:spcAft>
              <a:buClr>
                <a:schemeClr val="accent6"/>
              </a:buClr>
              <a:buSzPts val="1400"/>
              <a:buFont typeface="Montserrat"/>
              <a:buNone/>
              <a:defRPr b="1" sz="1400">
                <a:solidFill>
                  <a:schemeClr val="accent6"/>
                </a:solidFill>
              </a:defRPr>
            </a:lvl1pPr>
            <a:lvl2pPr lvl="1" rtl="0" algn="l">
              <a:lnSpc>
                <a:spcPct val="90000"/>
              </a:lnSpc>
              <a:spcBef>
                <a:spcPts val="500"/>
              </a:spcBef>
              <a:spcAft>
                <a:spcPts val="0"/>
              </a:spcAft>
              <a:buSzPts val="1600"/>
              <a:buNone/>
              <a:defRPr/>
            </a:lvl2pPr>
            <a:lvl3pPr lvl="2" rtl="0" algn="l">
              <a:lnSpc>
                <a:spcPct val="90000"/>
              </a:lnSpc>
              <a:spcBef>
                <a:spcPts val="500"/>
              </a:spcBef>
              <a:spcAft>
                <a:spcPts val="0"/>
              </a:spcAft>
              <a:buSzPts val="1400"/>
              <a:buNone/>
              <a:defRPr/>
            </a:lvl3pPr>
            <a:lvl4pPr lvl="3" rtl="0" algn="l">
              <a:lnSpc>
                <a:spcPct val="90000"/>
              </a:lnSpc>
              <a:spcBef>
                <a:spcPts val="500"/>
              </a:spcBef>
              <a:spcAft>
                <a:spcPts val="0"/>
              </a:spcAft>
              <a:buSzPts val="1200"/>
              <a:buNone/>
              <a:defRPr/>
            </a:lvl4pPr>
            <a:lvl5pPr lvl="4" rtl="0" algn="l">
              <a:lnSpc>
                <a:spcPct val="90000"/>
              </a:lnSpc>
              <a:spcBef>
                <a:spcPts val="500"/>
              </a:spcBef>
              <a:spcAft>
                <a:spcPts val="0"/>
              </a:spcAft>
              <a:buSzPts val="1200"/>
              <a:buNone/>
              <a:defRPr/>
            </a:lvl5pPr>
            <a:lvl6pPr lvl="5" rtl="0" algn="l">
              <a:lnSpc>
                <a:spcPct val="90000"/>
              </a:lnSpc>
              <a:spcBef>
                <a:spcPts val="500"/>
              </a:spcBef>
              <a:spcAft>
                <a:spcPts val="0"/>
              </a:spcAft>
              <a:buSzPts val="1800"/>
              <a:buNone/>
              <a:defRPr/>
            </a:lvl6pPr>
            <a:lvl7pPr lvl="6" rtl="0" algn="l">
              <a:lnSpc>
                <a:spcPct val="90000"/>
              </a:lnSpc>
              <a:spcBef>
                <a:spcPts val="500"/>
              </a:spcBef>
              <a:spcAft>
                <a:spcPts val="0"/>
              </a:spcAft>
              <a:buSzPts val="1800"/>
              <a:buNone/>
              <a:defRPr/>
            </a:lvl7pPr>
            <a:lvl8pPr lvl="7" rtl="0" algn="l">
              <a:lnSpc>
                <a:spcPct val="90000"/>
              </a:lnSpc>
              <a:spcBef>
                <a:spcPts val="500"/>
              </a:spcBef>
              <a:spcAft>
                <a:spcPts val="0"/>
              </a:spcAft>
              <a:buSzPts val="1800"/>
              <a:buNone/>
              <a:defRPr/>
            </a:lvl8pPr>
            <a:lvl9pPr lvl="8" rtl="0" algn="l">
              <a:lnSpc>
                <a:spcPct val="90000"/>
              </a:lnSpc>
              <a:spcBef>
                <a:spcPts val="500"/>
              </a:spcBef>
              <a:spcAft>
                <a:spcPts val="0"/>
              </a:spcAft>
              <a:buSzPts val="1800"/>
              <a:buNone/>
              <a:defRPr/>
            </a:lvl9pPr>
          </a:lstStyle>
          <a:p/>
        </p:txBody>
      </p:sp>
      <p:sp>
        <p:nvSpPr>
          <p:cNvPr id="313" name="Google Shape;313;p54"/>
          <p:cNvSpPr txBox="1"/>
          <p:nvPr>
            <p:ph idx="2" type="subTitle"/>
          </p:nvPr>
        </p:nvSpPr>
        <p:spPr>
          <a:xfrm>
            <a:off x="3197800" y="3799500"/>
            <a:ext cx="5574300" cy="889500"/>
          </a:xfrm>
          <a:prstGeom prst="rect">
            <a:avLst/>
          </a:prstGeom>
          <a:noFill/>
          <a:ln>
            <a:noFill/>
          </a:ln>
        </p:spPr>
        <p:txBody>
          <a:bodyPr anchorCtr="0" anchor="t" bIns="45700" lIns="91425" spcFirstLastPara="1" rIns="91425" wrap="square" tIns="45700">
            <a:normAutofit/>
          </a:bodyPr>
          <a:lstStyle>
            <a:lvl1pPr lvl="0" rtl="0" algn="l">
              <a:lnSpc>
                <a:spcPct val="90000"/>
              </a:lnSpc>
              <a:spcBef>
                <a:spcPts val="1000"/>
              </a:spcBef>
              <a:spcAft>
                <a:spcPts val="0"/>
              </a:spcAft>
              <a:buClr>
                <a:schemeClr val="lt1"/>
              </a:buClr>
              <a:buSzPts val="1100"/>
              <a:buFont typeface="Montserrat Medium"/>
              <a:buNone/>
              <a:defRPr sz="1100">
                <a:solidFill>
                  <a:schemeClr val="lt1"/>
                </a:solidFill>
                <a:latin typeface="Montserrat Medium"/>
                <a:ea typeface="Montserrat Medium"/>
                <a:cs typeface="Montserrat Medium"/>
                <a:sym typeface="Montserrat Medium"/>
              </a:defRPr>
            </a:lvl1pPr>
            <a:lvl2pPr lvl="1" rtl="0" algn="l">
              <a:lnSpc>
                <a:spcPct val="90000"/>
              </a:lnSpc>
              <a:spcBef>
                <a:spcPts val="500"/>
              </a:spcBef>
              <a:spcAft>
                <a:spcPts val="0"/>
              </a:spcAft>
              <a:buClr>
                <a:schemeClr val="lt1"/>
              </a:buClr>
              <a:buSzPts val="1600"/>
              <a:buNone/>
              <a:defRPr>
                <a:solidFill>
                  <a:schemeClr val="lt1"/>
                </a:solidFill>
              </a:defRPr>
            </a:lvl2pPr>
            <a:lvl3pPr lvl="2" rtl="0" algn="l">
              <a:lnSpc>
                <a:spcPct val="90000"/>
              </a:lnSpc>
              <a:spcBef>
                <a:spcPts val="500"/>
              </a:spcBef>
              <a:spcAft>
                <a:spcPts val="0"/>
              </a:spcAft>
              <a:buClr>
                <a:schemeClr val="lt1"/>
              </a:buClr>
              <a:buSzPts val="1400"/>
              <a:buNone/>
              <a:defRPr>
                <a:solidFill>
                  <a:schemeClr val="lt1"/>
                </a:solidFill>
              </a:defRPr>
            </a:lvl3pPr>
            <a:lvl4pPr lvl="3" rtl="0" algn="l">
              <a:lnSpc>
                <a:spcPct val="90000"/>
              </a:lnSpc>
              <a:spcBef>
                <a:spcPts val="500"/>
              </a:spcBef>
              <a:spcAft>
                <a:spcPts val="0"/>
              </a:spcAft>
              <a:buClr>
                <a:schemeClr val="lt1"/>
              </a:buClr>
              <a:buSzPts val="1200"/>
              <a:buNone/>
              <a:defRPr>
                <a:solidFill>
                  <a:schemeClr val="lt1"/>
                </a:solidFill>
              </a:defRPr>
            </a:lvl4pPr>
            <a:lvl5pPr lvl="4" rtl="0" algn="l">
              <a:lnSpc>
                <a:spcPct val="90000"/>
              </a:lnSpc>
              <a:spcBef>
                <a:spcPts val="500"/>
              </a:spcBef>
              <a:spcAft>
                <a:spcPts val="0"/>
              </a:spcAft>
              <a:buClr>
                <a:schemeClr val="lt1"/>
              </a:buClr>
              <a:buSzPts val="1200"/>
              <a:buNone/>
              <a:defRPr>
                <a:solidFill>
                  <a:schemeClr val="lt1"/>
                </a:solidFill>
              </a:defRPr>
            </a:lvl5pPr>
            <a:lvl6pPr lvl="5" rtl="0" algn="l">
              <a:lnSpc>
                <a:spcPct val="90000"/>
              </a:lnSpc>
              <a:spcBef>
                <a:spcPts val="500"/>
              </a:spcBef>
              <a:spcAft>
                <a:spcPts val="0"/>
              </a:spcAft>
              <a:buClr>
                <a:schemeClr val="lt1"/>
              </a:buClr>
              <a:buSzPts val="1800"/>
              <a:buNone/>
              <a:defRPr>
                <a:solidFill>
                  <a:schemeClr val="lt1"/>
                </a:solidFill>
              </a:defRPr>
            </a:lvl6pPr>
            <a:lvl7pPr lvl="6" rtl="0" algn="l">
              <a:lnSpc>
                <a:spcPct val="90000"/>
              </a:lnSpc>
              <a:spcBef>
                <a:spcPts val="500"/>
              </a:spcBef>
              <a:spcAft>
                <a:spcPts val="0"/>
              </a:spcAft>
              <a:buClr>
                <a:schemeClr val="lt1"/>
              </a:buClr>
              <a:buSzPts val="1800"/>
              <a:buNone/>
              <a:defRPr>
                <a:solidFill>
                  <a:schemeClr val="lt1"/>
                </a:solidFill>
              </a:defRPr>
            </a:lvl7pPr>
            <a:lvl8pPr lvl="7" rtl="0" algn="l">
              <a:lnSpc>
                <a:spcPct val="90000"/>
              </a:lnSpc>
              <a:spcBef>
                <a:spcPts val="500"/>
              </a:spcBef>
              <a:spcAft>
                <a:spcPts val="0"/>
              </a:spcAft>
              <a:buClr>
                <a:schemeClr val="lt1"/>
              </a:buClr>
              <a:buSzPts val="1800"/>
              <a:buNone/>
              <a:defRPr>
                <a:solidFill>
                  <a:schemeClr val="lt1"/>
                </a:solidFill>
              </a:defRPr>
            </a:lvl8pPr>
            <a:lvl9pPr lvl="8" rtl="0" algn="l">
              <a:lnSpc>
                <a:spcPct val="90000"/>
              </a:lnSpc>
              <a:spcBef>
                <a:spcPts val="500"/>
              </a:spcBef>
              <a:spcAft>
                <a:spcPts val="0"/>
              </a:spcAft>
              <a:buClr>
                <a:schemeClr val="lt1"/>
              </a:buClr>
              <a:buSzPts val="1800"/>
              <a:buNone/>
              <a:defRPr>
                <a:solidFill>
                  <a:schemeClr val="lt1"/>
                </a:solidFill>
              </a:defRPr>
            </a:lvl9pPr>
          </a:lstStyle>
          <a:p/>
        </p:txBody>
      </p:sp>
      <p:pic>
        <p:nvPicPr>
          <p:cNvPr id="314" name="Google Shape;314;p54"/>
          <p:cNvPicPr preferRelativeResize="0"/>
          <p:nvPr/>
        </p:nvPicPr>
        <p:blipFill rotWithShape="1">
          <a:blip r:embed="rId5">
            <a:alphaModFix/>
          </a:blip>
          <a:srcRect b="0" l="0" r="0" t="0"/>
          <a:stretch/>
        </p:blipFill>
        <p:spPr>
          <a:xfrm>
            <a:off x="1538671" y="3055521"/>
            <a:ext cx="1768300" cy="1259800"/>
          </a:xfrm>
          <a:prstGeom prst="rect">
            <a:avLst/>
          </a:prstGeom>
          <a:noFill/>
          <a:ln>
            <a:noFill/>
          </a:ln>
        </p:spPr>
      </p:pic>
      <p:sp>
        <p:nvSpPr>
          <p:cNvPr id="315" name="Google Shape;315;p54"/>
          <p:cNvSpPr/>
          <p:nvPr/>
        </p:nvSpPr>
        <p:spPr>
          <a:xfrm>
            <a:off x="1916125" y="3243559"/>
            <a:ext cx="1045200" cy="1045200"/>
          </a:xfrm>
          <a:prstGeom prst="ellipse">
            <a:avLst/>
          </a:prstGeom>
          <a:solidFill>
            <a:srgbClr val="B1B5D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6" name="Google Shape;316;p54"/>
          <p:cNvSpPr txBox="1"/>
          <p:nvPr/>
        </p:nvSpPr>
        <p:spPr>
          <a:xfrm>
            <a:off x="2167237" y="3449454"/>
            <a:ext cx="628800" cy="646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393B6B"/>
                </a:solidFill>
                <a:latin typeface="Montserrat"/>
                <a:ea typeface="Montserrat"/>
                <a:cs typeface="Montserrat"/>
                <a:sym typeface="Montserrat"/>
              </a:rPr>
              <a:t>Insert </a:t>
            </a:r>
            <a:endParaRPr b="0" i="0" sz="1000" u="none" cap="none" strike="noStrike">
              <a:solidFill>
                <a:srgbClr val="393B6B"/>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393B6B"/>
                </a:solidFill>
                <a:latin typeface="Montserrat"/>
                <a:ea typeface="Montserrat"/>
                <a:cs typeface="Montserrat"/>
                <a:sym typeface="Montserrat"/>
              </a:rPr>
              <a:t>photo </a:t>
            </a:r>
            <a:endParaRPr b="0" i="0" sz="1000" u="none" cap="none" strike="noStrike">
              <a:solidFill>
                <a:srgbClr val="393B6B"/>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393B6B"/>
                </a:solidFill>
                <a:latin typeface="Montserrat"/>
                <a:ea typeface="Montserrat"/>
                <a:cs typeface="Montserrat"/>
                <a:sym typeface="Montserrat"/>
              </a:rPr>
              <a:t>here</a:t>
            </a:r>
            <a:endParaRPr b="0" i="0" sz="1000" u="none" cap="none" strike="noStrike">
              <a:solidFill>
                <a:srgbClr val="393B6B"/>
              </a:solidFill>
              <a:latin typeface="Montserrat"/>
              <a:ea typeface="Montserrat"/>
              <a:cs typeface="Montserrat"/>
              <a:sym typeface="Montserrat"/>
            </a:endParaRPr>
          </a:p>
        </p:txBody>
      </p:sp>
      <p:pic>
        <p:nvPicPr>
          <p:cNvPr id="317" name="Google Shape;317;p54"/>
          <p:cNvPicPr preferRelativeResize="0"/>
          <p:nvPr/>
        </p:nvPicPr>
        <p:blipFill rotWithShape="1">
          <a:blip r:embed="rId6">
            <a:alphaModFix/>
          </a:blip>
          <a:srcRect b="-12439" l="0" r="0" t="-12451"/>
          <a:stretch/>
        </p:blipFill>
        <p:spPr>
          <a:xfrm>
            <a:off x="8101275" y="4859793"/>
            <a:ext cx="918750" cy="195800"/>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3-dark">
  <p:cSld name="Blank_White_1_1_1_1">
    <p:bg>
      <p:bgPr>
        <a:solidFill>
          <a:schemeClr val="dk1"/>
        </a:solidFill>
      </p:bgPr>
    </p:bg>
    <p:spTree>
      <p:nvGrpSpPr>
        <p:cNvPr id="318" name="Shape 318"/>
        <p:cNvGrpSpPr/>
        <p:nvPr/>
      </p:nvGrpSpPr>
      <p:grpSpPr>
        <a:xfrm>
          <a:off x="0" y="0"/>
          <a:ext cx="0" cy="0"/>
          <a:chOff x="0" y="0"/>
          <a:chExt cx="0" cy="0"/>
        </a:xfrm>
      </p:grpSpPr>
      <p:pic>
        <p:nvPicPr>
          <p:cNvPr id="319" name="Google Shape;319;p55"/>
          <p:cNvPicPr preferRelativeResize="0"/>
          <p:nvPr/>
        </p:nvPicPr>
        <p:blipFill rotWithShape="1">
          <a:blip r:embed="rId2">
            <a:alphaModFix/>
          </a:blip>
          <a:srcRect b="0" l="0" r="0" t="0"/>
          <a:stretch/>
        </p:blipFill>
        <p:spPr>
          <a:xfrm>
            <a:off x="872312" y="1071574"/>
            <a:ext cx="669650" cy="502225"/>
          </a:xfrm>
          <a:prstGeom prst="rect">
            <a:avLst/>
          </a:prstGeom>
          <a:noFill/>
          <a:ln>
            <a:noFill/>
          </a:ln>
        </p:spPr>
      </p:pic>
      <p:sp>
        <p:nvSpPr>
          <p:cNvPr id="320" name="Google Shape;320;p55"/>
          <p:cNvSpPr txBox="1"/>
          <p:nvPr>
            <p:ph type="title"/>
          </p:nvPr>
        </p:nvSpPr>
        <p:spPr>
          <a:xfrm>
            <a:off x="1826200" y="1021600"/>
            <a:ext cx="6690600" cy="1728300"/>
          </a:xfrm>
          <a:prstGeom prst="rect">
            <a:avLst/>
          </a:prstGeom>
          <a:noFill/>
          <a:ln>
            <a:noFill/>
          </a:ln>
        </p:spPr>
        <p:txBody>
          <a:bodyPr anchorCtr="0" anchor="t" bIns="45700" lIns="91425" spcFirstLastPara="1" rIns="91425" wrap="square" tIns="45700">
            <a:noAutofit/>
          </a:bodyPr>
          <a:lstStyle>
            <a:lvl1pPr lvl="0" rtl="0" algn="l">
              <a:lnSpc>
                <a:spcPct val="115000"/>
              </a:lnSpc>
              <a:spcBef>
                <a:spcPts val="0"/>
              </a:spcBef>
              <a:spcAft>
                <a:spcPts val="0"/>
              </a:spcAft>
              <a:buClr>
                <a:schemeClr val="lt1"/>
              </a:buClr>
              <a:buSzPts val="2500"/>
              <a:buFont typeface="Montserrat SemiBold"/>
              <a:buNone/>
              <a:defRPr sz="2500">
                <a:solidFill>
                  <a:schemeClr val="lt1"/>
                </a:solidFill>
                <a:latin typeface="Montserrat SemiBold"/>
                <a:ea typeface="Montserrat SemiBold"/>
                <a:cs typeface="Montserrat SemiBold"/>
                <a:sym typeface="Montserrat SemiBold"/>
              </a:defRPr>
            </a:lvl1pPr>
            <a:lvl2pPr lvl="1" rtl="0" algn="l">
              <a:lnSpc>
                <a:spcPct val="100000"/>
              </a:lnSpc>
              <a:spcBef>
                <a:spcPts val="0"/>
              </a:spcBef>
              <a:spcAft>
                <a:spcPts val="0"/>
              </a:spcAft>
              <a:buClr>
                <a:schemeClr val="lt1"/>
              </a:buClr>
              <a:buSzPts val="1400"/>
              <a:buNone/>
              <a:defRPr>
                <a:solidFill>
                  <a:schemeClr val="lt1"/>
                </a:solidFill>
                <a:latin typeface="Montserrat"/>
                <a:ea typeface="Montserrat"/>
                <a:cs typeface="Montserrat"/>
                <a:sym typeface="Montserrat"/>
              </a:defRPr>
            </a:lvl2pPr>
            <a:lvl3pPr lvl="2" rtl="0" algn="l">
              <a:lnSpc>
                <a:spcPct val="100000"/>
              </a:lnSpc>
              <a:spcBef>
                <a:spcPts val="0"/>
              </a:spcBef>
              <a:spcAft>
                <a:spcPts val="0"/>
              </a:spcAft>
              <a:buClr>
                <a:schemeClr val="lt1"/>
              </a:buClr>
              <a:buSzPts val="1400"/>
              <a:buNone/>
              <a:defRPr>
                <a:solidFill>
                  <a:schemeClr val="lt1"/>
                </a:solidFill>
                <a:latin typeface="Montserrat"/>
                <a:ea typeface="Montserrat"/>
                <a:cs typeface="Montserrat"/>
                <a:sym typeface="Montserrat"/>
              </a:defRPr>
            </a:lvl3pPr>
            <a:lvl4pPr lvl="3" rtl="0" algn="l">
              <a:lnSpc>
                <a:spcPct val="100000"/>
              </a:lnSpc>
              <a:spcBef>
                <a:spcPts val="0"/>
              </a:spcBef>
              <a:spcAft>
                <a:spcPts val="0"/>
              </a:spcAft>
              <a:buClr>
                <a:schemeClr val="lt1"/>
              </a:buClr>
              <a:buSzPts val="1400"/>
              <a:buNone/>
              <a:defRPr>
                <a:solidFill>
                  <a:schemeClr val="lt1"/>
                </a:solidFill>
                <a:latin typeface="Montserrat"/>
                <a:ea typeface="Montserrat"/>
                <a:cs typeface="Montserrat"/>
                <a:sym typeface="Montserrat"/>
              </a:defRPr>
            </a:lvl4pPr>
            <a:lvl5pPr lvl="4" rtl="0" algn="l">
              <a:lnSpc>
                <a:spcPct val="100000"/>
              </a:lnSpc>
              <a:spcBef>
                <a:spcPts val="0"/>
              </a:spcBef>
              <a:spcAft>
                <a:spcPts val="0"/>
              </a:spcAft>
              <a:buClr>
                <a:schemeClr val="lt1"/>
              </a:buClr>
              <a:buSzPts val="1400"/>
              <a:buNone/>
              <a:defRPr>
                <a:solidFill>
                  <a:schemeClr val="lt1"/>
                </a:solidFill>
                <a:latin typeface="Montserrat"/>
                <a:ea typeface="Montserrat"/>
                <a:cs typeface="Montserrat"/>
                <a:sym typeface="Montserrat"/>
              </a:defRPr>
            </a:lvl5pPr>
            <a:lvl6pPr lvl="5" rtl="0" algn="l">
              <a:lnSpc>
                <a:spcPct val="100000"/>
              </a:lnSpc>
              <a:spcBef>
                <a:spcPts val="0"/>
              </a:spcBef>
              <a:spcAft>
                <a:spcPts val="0"/>
              </a:spcAft>
              <a:buClr>
                <a:schemeClr val="lt1"/>
              </a:buClr>
              <a:buSzPts val="1400"/>
              <a:buNone/>
              <a:defRPr>
                <a:solidFill>
                  <a:schemeClr val="lt1"/>
                </a:solidFill>
                <a:latin typeface="Montserrat"/>
                <a:ea typeface="Montserrat"/>
                <a:cs typeface="Montserrat"/>
                <a:sym typeface="Montserrat"/>
              </a:defRPr>
            </a:lvl6pPr>
            <a:lvl7pPr lvl="6" rtl="0" algn="l">
              <a:lnSpc>
                <a:spcPct val="100000"/>
              </a:lnSpc>
              <a:spcBef>
                <a:spcPts val="0"/>
              </a:spcBef>
              <a:spcAft>
                <a:spcPts val="0"/>
              </a:spcAft>
              <a:buClr>
                <a:schemeClr val="lt1"/>
              </a:buClr>
              <a:buSzPts val="1400"/>
              <a:buNone/>
              <a:defRPr>
                <a:solidFill>
                  <a:schemeClr val="lt1"/>
                </a:solidFill>
                <a:latin typeface="Montserrat"/>
                <a:ea typeface="Montserrat"/>
                <a:cs typeface="Montserrat"/>
                <a:sym typeface="Montserrat"/>
              </a:defRPr>
            </a:lvl7pPr>
            <a:lvl8pPr lvl="7" rtl="0" algn="l">
              <a:lnSpc>
                <a:spcPct val="100000"/>
              </a:lnSpc>
              <a:spcBef>
                <a:spcPts val="0"/>
              </a:spcBef>
              <a:spcAft>
                <a:spcPts val="0"/>
              </a:spcAft>
              <a:buClr>
                <a:schemeClr val="lt1"/>
              </a:buClr>
              <a:buSzPts val="1400"/>
              <a:buNone/>
              <a:defRPr>
                <a:solidFill>
                  <a:schemeClr val="lt1"/>
                </a:solidFill>
                <a:latin typeface="Montserrat"/>
                <a:ea typeface="Montserrat"/>
                <a:cs typeface="Montserrat"/>
                <a:sym typeface="Montserrat"/>
              </a:defRPr>
            </a:lvl8pPr>
            <a:lvl9pPr lvl="8" rtl="0" algn="l">
              <a:lnSpc>
                <a:spcPct val="100000"/>
              </a:lnSpc>
              <a:spcBef>
                <a:spcPts val="0"/>
              </a:spcBef>
              <a:spcAft>
                <a:spcPts val="0"/>
              </a:spcAft>
              <a:buClr>
                <a:schemeClr val="lt1"/>
              </a:buClr>
              <a:buSzPts val="1400"/>
              <a:buNone/>
              <a:defRPr>
                <a:solidFill>
                  <a:schemeClr val="lt1"/>
                </a:solidFill>
                <a:latin typeface="Montserrat"/>
                <a:ea typeface="Montserrat"/>
                <a:cs typeface="Montserrat"/>
                <a:sym typeface="Montserrat"/>
              </a:defRPr>
            </a:lvl9pPr>
          </a:lstStyle>
          <a:p/>
        </p:txBody>
      </p:sp>
      <p:sp>
        <p:nvSpPr>
          <p:cNvPr id="321" name="Google Shape;321;p55"/>
          <p:cNvSpPr txBox="1"/>
          <p:nvPr>
            <p:ph idx="1" type="subTitle"/>
          </p:nvPr>
        </p:nvSpPr>
        <p:spPr>
          <a:xfrm>
            <a:off x="2898700" y="2842510"/>
            <a:ext cx="5618100" cy="346500"/>
          </a:xfrm>
          <a:prstGeom prst="rect">
            <a:avLst/>
          </a:prstGeom>
          <a:noFill/>
          <a:ln>
            <a:noFill/>
          </a:ln>
        </p:spPr>
        <p:txBody>
          <a:bodyPr anchorCtr="0" anchor="b" bIns="45700" lIns="91425" spcFirstLastPara="1" rIns="91425" wrap="square" tIns="45700">
            <a:normAutofit/>
          </a:bodyPr>
          <a:lstStyle>
            <a:lvl1pPr lvl="0" rtl="0" algn="l">
              <a:lnSpc>
                <a:spcPct val="90000"/>
              </a:lnSpc>
              <a:spcBef>
                <a:spcPts val="1000"/>
              </a:spcBef>
              <a:spcAft>
                <a:spcPts val="0"/>
              </a:spcAft>
              <a:buClr>
                <a:schemeClr val="accent6"/>
              </a:buClr>
              <a:buSzPts val="2400"/>
              <a:buFont typeface="Montserrat"/>
              <a:buNone/>
              <a:defRPr b="1" sz="2400">
                <a:solidFill>
                  <a:schemeClr val="accent6"/>
                </a:solidFill>
              </a:defRPr>
            </a:lvl1pPr>
            <a:lvl2pPr lvl="1" rtl="0" algn="l">
              <a:lnSpc>
                <a:spcPct val="90000"/>
              </a:lnSpc>
              <a:spcBef>
                <a:spcPts val="500"/>
              </a:spcBef>
              <a:spcAft>
                <a:spcPts val="0"/>
              </a:spcAft>
              <a:buSzPts val="1600"/>
              <a:buNone/>
              <a:defRPr/>
            </a:lvl2pPr>
            <a:lvl3pPr lvl="2" rtl="0" algn="l">
              <a:lnSpc>
                <a:spcPct val="90000"/>
              </a:lnSpc>
              <a:spcBef>
                <a:spcPts val="500"/>
              </a:spcBef>
              <a:spcAft>
                <a:spcPts val="0"/>
              </a:spcAft>
              <a:buSzPts val="1400"/>
              <a:buNone/>
              <a:defRPr/>
            </a:lvl3pPr>
            <a:lvl4pPr lvl="3" rtl="0" algn="l">
              <a:lnSpc>
                <a:spcPct val="90000"/>
              </a:lnSpc>
              <a:spcBef>
                <a:spcPts val="500"/>
              </a:spcBef>
              <a:spcAft>
                <a:spcPts val="0"/>
              </a:spcAft>
              <a:buSzPts val="1200"/>
              <a:buNone/>
              <a:defRPr/>
            </a:lvl4pPr>
            <a:lvl5pPr lvl="4" rtl="0" algn="l">
              <a:lnSpc>
                <a:spcPct val="90000"/>
              </a:lnSpc>
              <a:spcBef>
                <a:spcPts val="500"/>
              </a:spcBef>
              <a:spcAft>
                <a:spcPts val="0"/>
              </a:spcAft>
              <a:buSzPts val="1200"/>
              <a:buNone/>
              <a:defRPr/>
            </a:lvl5pPr>
            <a:lvl6pPr lvl="5" rtl="0" algn="l">
              <a:lnSpc>
                <a:spcPct val="90000"/>
              </a:lnSpc>
              <a:spcBef>
                <a:spcPts val="500"/>
              </a:spcBef>
              <a:spcAft>
                <a:spcPts val="0"/>
              </a:spcAft>
              <a:buSzPts val="1800"/>
              <a:buNone/>
              <a:defRPr/>
            </a:lvl6pPr>
            <a:lvl7pPr lvl="6" rtl="0" algn="l">
              <a:lnSpc>
                <a:spcPct val="90000"/>
              </a:lnSpc>
              <a:spcBef>
                <a:spcPts val="500"/>
              </a:spcBef>
              <a:spcAft>
                <a:spcPts val="0"/>
              </a:spcAft>
              <a:buSzPts val="1800"/>
              <a:buNone/>
              <a:defRPr/>
            </a:lvl7pPr>
            <a:lvl8pPr lvl="7" rtl="0" algn="l">
              <a:lnSpc>
                <a:spcPct val="90000"/>
              </a:lnSpc>
              <a:spcBef>
                <a:spcPts val="500"/>
              </a:spcBef>
              <a:spcAft>
                <a:spcPts val="0"/>
              </a:spcAft>
              <a:buSzPts val="1800"/>
              <a:buNone/>
              <a:defRPr/>
            </a:lvl8pPr>
            <a:lvl9pPr lvl="8" rtl="0" algn="l">
              <a:lnSpc>
                <a:spcPct val="90000"/>
              </a:lnSpc>
              <a:spcBef>
                <a:spcPts val="500"/>
              </a:spcBef>
              <a:spcAft>
                <a:spcPts val="0"/>
              </a:spcAft>
              <a:buSzPts val="1800"/>
              <a:buNone/>
              <a:defRPr/>
            </a:lvl9pPr>
          </a:lstStyle>
          <a:p/>
        </p:txBody>
      </p:sp>
      <p:sp>
        <p:nvSpPr>
          <p:cNvPr id="322" name="Google Shape;322;p55"/>
          <p:cNvSpPr txBox="1"/>
          <p:nvPr>
            <p:ph idx="2" type="subTitle"/>
          </p:nvPr>
        </p:nvSpPr>
        <p:spPr>
          <a:xfrm>
            <a:off x="2898700" y="3174435"/>
            <a:ext cx="5574300" cy="889500"/>
          </a:xfrm>
          <a:prstGeom prst="rect">
            <a:avLst/>
          </a:prstGeom>
          <a:noFill/>
          <a:ln>
            <a:noFill/>
          </a:ln>
        </p:spPr>
        <p:txBody>
          <a:bodyPr anchorCtr="0" anchor="t" bIns="45700" lIns="91425" spcFirstLastPara="1" rIns="91425" wrap="square" tIns="45700">
            <a:normAutofit/>
          </a:bodyPr>
          <a:lstStyle>
            <a:lvl1pPr lvl="0" rtl="0" algn="l">
              <a:lnSpc>
                <a:spcPct val="90000"/>
              </a:lnSpc>
              <a:spcBef>
                <a:spcPts val="1000"/>
              </a:spcBef>
              <a:spcAft>
                <a:spcPts val="0"/>
              </a:spcAft>
              <a:buClr>
                <a:schemeClr val="lt1"/>
              </a:buClr>
              <a:buSzPts val="1100"/>
              <a:buFont typeface="Montserrat Medium"/>
              <a:buNone/>
              <a:defRPr sz="1100">
                <a:solidFill>
                  <a:schemeClr val="lt1"/>
                </a:solidFill>
                <a:latin typeface="Montserrat Medium"/>
                <a:ea typeface="Montserrat Medium"/>
                <a:cs typeface="Montserrat Medium"/>
                <a:sym typeface="Montserrat Medium"/>
              </a:defRPr>
            </a:lvl1pPr>
            <a:lvl2pPr lvl="1" rtl="0" algn="l">
              <a:lnSpc>
                <a:spcPct val="90000"/>
              </a:lnSpc>
              <a:spcBef>
                <a:spcPts val="500"/>
              </a:spcBef>
              <a:spcAft>
                <a:spcPts val="0"/>
              </a:spcAft>
              <a:buClr>
                <a:schemeClr val="lt1"/>
              </a:buClr>
              <a:buSzPts val="1600"/>
              <a:buNone/>
              <a:defRPr>
                <a:solidFill>
                  <a:schemeClr val="lt1"/>
                </a:solidFill>
              </a:defRPr>
            </a:lvl2pPr>
            <a:lvl3pPr lvl="2" rtl="0" algn="l">
              <a:lnSpc>
                <a:spcPct val="90000"/>
              </a:lnSpc>
              <a:spcBef>
                <a:spcPts val="500"/>
              </a:spcBef>
              <a:spcAft>
                <a:spcPts val="0"/>
              </a:spcAft>
              <a:buClr>
                <a:schemeClr val="lt1"/>
              </a:buClr>
              <a:buSzPts val="1400"/>
              <a:buNone/>
              <a:defRPr>
                <a:solidFill>
                  <a:schemeClr val="lt1"/>
                </a:solidFill>
              </a:defRPr>
            </a:lvl3pPr>
            <a:lvl4pPr lvl="3" rtl="0" algn="l">
              <a:lnSpc>
                <a:spcPct val="90000"/>
              </a:lnSpc>
              <a:spcBef>
                <a:spcPts val="500"/>
              </a:spcBef>
              <a:spcAft>
                <a:spcPts val="0"/>
              </a:spcAft>
              <a:buClr>
                <a:schemeClr val="lt1"/>
              </a:buClr>
              <a:buSzPts val="1200"/>
              <a:buNone/>
              <a:defRPr>
                <a:solidFill>
                  <a:schemeClr val="lt1"/>
                </a:solidFill>
              </a:defRPr>
            </a:lvl4pPr>
            <a:lvl5pPr lvl="4" rtl="0" algn="l">
              <a:lnSpc>
                <a:spcPct val="90000"/>
              </a:lnSpc>
              <a:spcBef>
                <a:spcPts val="500"/>
              </a:spcBef>
              <a:spcAft>
                <a:spcPts val="0"/>
              </a:spcAft>
              <a:buClr>
                <a:schemeClr val="lt1"/>
              </a:buClr>
              <a:buSzPts val="1200"/>
              <a:buNone/>
              <a:defRPr>
                <a:solidFill>
                  <a:schemeClr val="lt1"/>
                </a:solidFill>
              </a:defRPr>
            </a:lvl5pPr>
            <a:lvl6pPr lvl="5" rtl="0" algn="l">
              <a:lnSpc>
                <a:spcPct val="90000"/>
              </a:lnSpc>
              <a:spcBef>
                <a:spcPts val="500"/>
              </a:spcBef>
              <a:spcAft>
                <a:spcPts val="0"/>
              </a:spcAft>
              <a:buClr>
                <a:schemeClr val="lt1"/>
              </a:buClr>
              <a:buSzPts val="1800"/>
              <a:buNone/>
              <a:defRPr>
                <a:solidFill>
                  <a:schemeClr val="lt1"/>
                </a:solidFill>
              </a:defRPr>
            </a:lvl6pPr>
            <a:lvl7pPr lvl="6" rtl="0" algn="l">
              <a:lnSpc>
                <a:spcPct val="90000"/>
              </a:lnSpc>
              <a:spcBef>
                <a:spcPts val="500"/>
              </a:spcBef>
              <a:spcAft>
                <a:spcPts val="0"/>
              </a:spcAft>
              <a:buClr>
                <a:schemeClr val="lt1"/>
              </a:buClr>
              <a:buSzPts val="1800"/>
              <a:buNone/>
              <a:defRPr>
                <a:solidFill>
                  <a:schemeClr val="lt1"/>
                </a:solidFill>
              </a:defRPr>
            </a:lvl7pPr>
            <a:lvl8pPr lvl="7" rtl="0" algn="l">
              <a:lnSpc>
                <a:spcPct val="90000"/>
              </a:lnSpc>
              <a:spcBef>
                <a:spcPts val="500"/>
              </a:spcBef>
              <a:spcAft>
                <a:spcPts val="0"/>
              </a:spcAft>
              <a:buClr>
                <a:schemeClr val="lt1"/>
              </a:buClr>
              <a:buSzPts val="1800"/>
              <a:buNone/>
              <a:defRPr>
                <a:solidFill>
                  <a:schemeClr val="lt1"/>
                </a:solidFill>
              </a:defRPr>
            </a:lvl8pPr>
            <a:lvl9pPr lvl="8" rtl="0" algn="l">
              <a:lnSpc>
                <a:spcPct val="90000"/>
              </a:lnSpc>
              <a:spcBef>
                <a:spcPts val="500"/>
              </a:spcBef>
              <a:spcAft>
                <a:spcPts val="0"/>
              </a:spcAft>
              <a:buClr>
                <a:schemeClr val="lt1"/>
              </a:buClr>
              <a:buSzPts val="1800"/>
              <a:buNone/>
              <a:defRPr>
                <a:solidFill>
                  <a:schemeClr val="lt1"/>
                </a:solidFill>
              </a:defRPr>
            </a:lvl9pPr>
          </a:lstStyle>
          <a:p/>
        </p:txBody>
      </p:sp>
      <p:sp>
        <p:nvSpPr>
          <p:cNvPr id="323" name="Google Shape;323;p55"/>
          <p:cNvSpPr txBox="1"/>
          <p:nvPr/>
        </p:nvSpPr>
        <p:spPr>
          <a:xfrm>
            <a:off x="0" y="4048951"/>
            <a:ext cx="1671300" cy="276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600"/>
              <a:buFont typeface="Arial"/>
              <a:buNone/>
            </a:pPr>
            <a:r>
              <a:rPr b="0" i="1" lang="en" sz="600" u="none" cap="none" strike="noStrike">
                <a:solidFill>
                  <a:srgbClr val="585FA2"/>
                </a:solidFill>
                <a:latin typeface="Montserrat Medium"/>
                <a:ea typeface="Montserrat Medium"/>
                <a:cs typeface="Montserrat Medium"/>
                <a:sym typeface="Montserrat Medium"/>
              </a:rPr>
              <a:t>Proprietary and confidential</a:t>
            </a:r>
            <a:endParaRPr b="0" i="1" sz="600" u="none" cap="none" strike="noStrike">
              <a:solidFill>
                <a:srgbClr val="585FA2"/>
              </a:solidFill>
              <a:latin typeface="Montserrat Medium"/>
              <a:ea typeface="Montserrat Medium"/>
              <a:cs typeface="Montserrat Medium"/>
              <a:sym typeface="Montserrat Medium"/>
            </a:endParaRPr>
          </a:p>
        </p:txBody>
      </p:sp>
      <p:sp>
        <p:nvSpPr>
          <p:cNvPr id="324" name="Google Shape;324;p55"/>
          <p:cNvSpPr/>
          <p:nvPr/>
        </p:nvSpPr>
        <p:spPr>
          <a:xfrm>
            <a:off x="1936850" y="2704701"/>
            <a:ext cx="815400" cy="839400"/>
          </a:xfrm>
          <a:prstGeom prst="roundRect">
            <a:avLst>
              <a:gd fmla="val 8580" name="adj"/>
            </a:avLst>
          </a:prstGeom>
          <a:solidFill>
            <a:srgbClr val="B1B5D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25" name="Google Shape;325;p55"/>
          <p:cNvSpPr txBox="1"/>
          <p:nvPr/>
        </p:nvSpPr>
        <p:spPr>
          <a:xfrm>
            <a:off x="2066621" y="2784179"/>
            <a:ext cx="628800" cy="646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393B6B"/>
                </a:solidFill>
                <a:latin typeface="Montserrat"/>
                <a:ea typeface="Montserrat"/>
                <a:cs typeface="Montserrat"/>
                <a:sym typeface="Montserrat"/>
              </a:rPr>
              <a:t>Insert </a:t>
            </a:r>
            <a:endParaRPr b="0" i="0" sz="1000" u="none" cap="none" strike="noStrike">
              <a:solidFill>
                <a:srgbClr val="393B6B"/>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393B6B"/>
                </a:solidFill>
                <a:latin typeface="Montserrat"/>
                <a:ea typeface="Montserrat"/>
                <a:cs typeface="Montserrat"/>
                <a:sym typeface="Montserrat"/>
              </a:rPr>
              <a:t>photo </a:t>
            </a:r>
            <a:endParaRPr b="0" i="0" sz="1000" u="none" cap="none" strike="noStrike">
              <a:solidFill>
                <a:srgbClr val="393B6B"/>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393B6B"/>
                </a:solidFill>
                <a:latin typeface="Montserrat"/>
                <a:ea typeface="Montserrat"/>
                <a:cs typeface="Montserrat"/>
                <a:sym typeface="Montserrat"/>
              </a:rPr>
              <a:t>here</a:t>
            </a:r>
            <a:endParaRPr b="0" i="0" sz="1000" u="none" cap="none" strike="noStrike">
              <a:solidFill>
                <a:srgbClr val="393B6B"/>
              </a:solidFill>
              <a:latin typeface="Montserrat"/>
              <a:ea typeface="Montserrat"/>
              <a:cs typeface="Montserrat"/>
              <a:sym typeface="Montserrat"/>
            </a:endParaRPr>
          </a:p>
        </p:txBody>
      </p:sp>
      <p:pic>
        <p:nvPicPr>
          <p:cNvPr id="326" name="Google Shape;326;p55"/>
          <p:cNvPicPr preferRelativeResize="0"/>
          <p:nvPr/>
        </p:nvPicPr>
        <p:blipFill rotWithShape="1">
          <a:blip r:embed="rId3">
            <a:alphaModFix/>
          </a:blip>
          <a:srcRect b="34981" l="0" r="0" t="34981"/>
          <a:stretch/>
        </p:blipFill>
        <p:spPr>
          <a:xfrm>
            <a:off x="0" y="4303975"/>
            <a:ext cx="9144003" cy="839525"/>
          </a:xfrm>
          <a:prstGeom prst="rect">
            <a:avLst/>
          </a:prstGeom>
          <a:noFill/>
          <a:ln>
            <a:noFill/>
          </a:ln>
        </p:spPr>
      </p:pic>
      <p:pic>
        <p:nvPicPr>
          <p:cNvPr id="327" name="Google Shape;327;p55"/>
          <p:cNvPicPr preferRelativeResize="0"/>
          <p:nvPr/>
        </p:nvPicPr>
        <p:blipFill rotWithShape="1">
          <a:blip r:embed="rId3">
            <a:alphaModFix/>
          </a:blip>
          <a:srcRect b="4232" l="0" r="0" t="65730"/>
          <a:stretch/>
        </p:blipFill>
        <p:spPr>
          <a:xfrm>
            <a:off x="0" y="0"/>
            <a:ext cx="9144003" cy="839525"/>
          </a:xfrm>
          <a:prstGeom prst="rect">
            <a:avLst/>
          </a:prstGeom>
          <a:noFill/>
          <a:ln>
            <a:noFill/>
          </a:ln>
        </p:spPr>
      </p:pic>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2">
  <p:cSld name="CUSTOM_4">
    <p:spTree>
      <p:nvGrpSpPr>
        <p:cNvPr id="328" name="Shape 328"/>
        <p:cNvGrpSpPr/>
        <p:nvPr/>
      </p:nvGrpSpPr>
      <p:grpSpPr>
        <a:xfrm>
          <a:off x="0" y="0"/>
          <a:ext cx="0" cy="0"/>
          <a:chOff x="0" y="0"/>
          <a:chExt cx="0" cy="0"/>
        </a:xfrm>
      </p:grpSpPr>
      <p:pic>
        <p:nvPicPr>
          <p:cNvPr id="329" name="Google Shape;329;p56"/>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330" name="Google Shape;330;p56"/>
          <p:cNvSpPr txBox="1"/>
          <p:nvPr/>
        </p:nvSpPr>
        <p:spPr>
          <a:xfrm>
            <a:off x="0" y="4851000"/>
            <a:ext cx="1671300" cy="276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600"/>
              <a:buFont typeface="Arial"/>
              <a:buNone/>
            </a:pPr>
            <a:r>
              <a:rPr b="0" i="1" lang="en" sz="600" u="none" cap="none" strike="noStrike">
                <a:solidFill>
                  <a:srgbClr val="585FA2"/>
                </a:solidFill>
                <a:latin typeface="Montserrat Medium"/>
                <a:ea typeface="Montserrat Medium"/>
                <a:cs typeface="Montserrat Medium"/>
                <a:sym typeface="Montserrat Medium"/>
              </a:rPr>
              <a:t>Proprietary and confidential</a:t>
            </a:r>
            <a:endParaRPr b="0" i="1" sz="600" u="none" cap="none" strike="noStrike">
              <a:solidFill>
                <a:srgbClr val="585FA2"/>
              </a:solidFill>
              <a:latin typeface="Montserrat Medium"/>
              <a:ea typeface="Montserrat Medium"/>
              <a:cs typeface="Montserrat Medium"/>
              <a:sym typeface="Montserrat Medium"/>
            </a:endParaRPr>
          </a:p>
        </p:txBody>
      </p:sp>
      <p:pic>
        <p:nvPicPr>
          <p:cNvPr id="331" name="Google Shape;331;p56"/>
          <p:cNvPicPr preferRelativeResize="0"/>
          <p:nvPr/>
        </p:nvPicPr>
        <p:blipFill rotWithShape="1">
          <a:blip r:embed="rId3">
            <a:alphaModFix/>
          </a:blip>
          <a:srcRect b="-12439" l="0" r="0" t="-12451"/>
          <a:stretch/>
        </p:blipFill>
        <p:spPr>
          <a:xfrm>
            <a:off x="8101275" y="4859793"/>
            <a:ext cx="918750" cy="195800"/>
          </a:xfrm>
          <a:prstGeom prst="rect">
            <a:avLst/>
          </a:prstGeom>
          <a:noFill/>
          <a:ln>
            <a:noFill/>
          </a:ln>
        </p:spPr>
      </p:pic>
      <p:sp>
        <p:nvSpPr>
          <p:cNvPr id="332" name="Google Shape;332;p56"/>
          <p:cNvSpPr txBox="1"/>
          <p:nvPr>
            <p:ph type="title"/>
          </p:nvPr>
        </p:nvSpPr>
        <p:spPr>
          <a:xfrm>
            <a:off x="795241" y="336681"/>
            <a:ext cx="7886700" cy="5232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Clr>
                <a:schemeClr val="lt2"/>
              </a:buClr>
              <a:buSzPts val="2500"/>
              <a:buFont typeface="Montserrat ExtraBold"/>
              <a:buNone/>
              <a:defRPr b="1" sz="2500">
                <a:solidFill>
                  <a:schemeClr val="lt2"/>
                </a:solidFill>
                <a:latin typeface="Montserrat ExtraBold"/>
                <a:ea typeface="Montserrat ExtraBold"/>
                <a:cs typeface="Montserrat ExtraBold"/>
                <a:sym typeface="Montserrat ExtraBold"/>
              </a:defRPr>
            </a:lvl1pPr>
            <a:lvl2pPr lvl="1" rtl="0" algn="l">
              <a:lnSpc>
                <a:spcPct val="100000"/>
              </a:lnSpc>
              <a:spcBef>
                <a:spcPts val="0"/>
              </a:spcBef>
              <a:spcAft>
                <a:spcPts val="0"/>
              </a:spcAft>
              <a:buClr>
                <a:schemeClr val="lt2"/>
              </a:buClr>
              <a:buSzPts val="1400"/>
              <a:buNone/>
              <a:defRPr>
                <a:solidFill>
                  <a:schemeClr val="lt2"/>
                </a:solidFill>
              </a:defRPr>
            </a:lvl2pPr>
            <a:lvl3pPr lvl="2" rtl="0" algn="l">
              <a:lnSpc>
                <a:spcPct val="100000"/>
              </a:lnSpc>
              <a:spcBef>
                <a:spcPts val="0"/>
              </a:spcBef>
              <a:spcAft>
                <a:spcPts val="0"/>
              </a:spcAft>
              <a:buClr>
                <a:schemeClr val="lt2"/>
              </a:buClr>
              <a:buSzPts val="1400"/>
              <a:buNone/>
              <a:defRPr>
                <a:solidFill>
                  <a:schemeClr val="lt2"/>
                </a:solidFill>
              </a:defRPr>
            </a:lvl3pPr>
            <a:lvl4pPr lvl="3" rtl="0" algn="l">
              <a:lnSpc>
                <a:spcPct val="100000"/>
              </a:lnSpc>
              <a:spcBef>
                <a:spcPts val="0"/>
              </a:spcBef>
              <a:spcAft>
                <a:spcPts val="0"/>
              </a:spcAft>
              <a:buClr>
                <a:schemeClr val="lt2"/>
              </a:buClr>
              <a:buSzPts val="1400"/>
              <a:buNone/>
              <a:defRPr>
                <a:solidFill>
                  <a:schemeClr val="lt2"/>
                </a:solidFill>
              </a:defRPr>
            </a:lvl4pPr>
            <a:lvl5pPr lvl="4" rtl="0" algn="l">
              <a:lnSpc>
                <a:spcPct val="100000"/>
              </a:lnSpc>
              <a:spcBef>
                <a:spcPts val="0"/>
              </a:spcBef>
              <a:spcAft>
                <a:spcPts val="0"/>
              </a:spcAft>
              <a:buClr>
                <a:schemeClr val="lt2"/>
              </a:buClr>
              <a:buSzPts val="1400"/>
              <a:buNone/>
              <a:defRPr>
                <a:solidFill>
                  <a:schemeClr val="lt2"/>
                </a:solidFill>
              </a:defRPr>
            </a:lvl5pPr>
            <a:lvl6pPr lvl="5" rtl="0" algn="l">
              <a:lnSpc>
                <a:spcPct val="100000"/>
              </a:lnSpc>
              <a:spcBef>
                <a:spcPts val="0"/>
              </a:spcBef>
              <a:spcAft>
                <a:spcPts val="0"/>
              </a:spcAft>
              <a:buClr>
                <a:schemeClr val="lt2"/>
              </a:buClr>
              <a:buSzPts val="1400"/>
              <a:buNone/>
              <a:defRPr>
                <a:solidFill>
                  <a:schemeClr val="lt2"/>
                </a:solidFill>
              </a:defRPr>
            </a:lvl6pPr>
            <a:lvl7pPr lvl="6" rtl="0" algn="l">
              <a:lnSpc>
                <a:spcPct val="100000"/>
              </a:lnSpc>
              <a:spcBef>
                <a:spcPts val="0"/>
              </a:spcBef>
              <a:spcAft>
                <a:spcPts val="0"/>
              </a:spcAft>
              <a:buClr>
                <a:schemeClr val="lt2"/>
              </a:buClr>
              <a:buSzPts val="1400"/>
              <a:buNone/>
              <a:defRPr>
                <a:solidFill>
                  <a:schemeClr val="lt2"/>
                </a:solidFill>
              </a:defRPr>
            </a:lvl7pPr>
            <a:lvl8pPr lvl="7" rtl="0" algn="l">
              <a:lnSpc>
                <a:spcPct val="100000"/>
              </a:lnSpc>
              <a:spcBef>
                <a:spcPts val="0"/>
              </a:spcBef>
              <a:spcAft>
                <a:spcPts val="0"/>
              </a:spcAft>
              <a:buClr>
                <a:schemeClr val="lt2"/>
              </a:buClr>
              <a:buSzPts val="1400"/>
              <a:buNone/>
              <a:defRPr>
                <a:solidFill>
                  <a:schemeClr val="lt2"/>
                </a:solidFill>
              </a:defRPr>
            </a:lvl8pPr>
            <a:lvl9pPr lvl="8" rtl="0" algn="l">
              <a:lnSpc>
                <a:spcPct val="100000"/>
              </a:lnSpc>
              <a:spcBef>
                <a:spcPts val="0"/>
              </a:spcBef>
              <a:spcAft>
                <a:spcPts val="0"/>
              </a:spcAft>
              <a:buClr>
                <a:schemeClr val="lt2"/>
              </a:buClr>
              <a:buSzPts val="1400"/>
              <a:buNone/>
              <a:defRPr>
                <a:solidFill>
                  <a:schemeClr val="lt2"/>
                </a:solidFill>
              </a:defRPr>
            </a:lvl9pPr>
          </a:lstStyle>
          <a:p/>
        </p:txBody>
      </p:sp>
      <p:sp>
        <p:nvSpPr>
          <p:cNvPr id="333" name="Google Shape;333;p56"/>
          <p:cNvSpPr/>
          <p:nvPr/>
        </p:nvSpPr>
        <p:spPr>
          <a:xfrm rot="5400000">
            <a:off x="177750" y="219225"/>
            <a:ext cx="402600" cy="758100"/>
          </a:xfrm>
          <a:prstGeom prst="round2SameRect">
            <a:avLst>
              <a:gd fmla="val 50000" name="adj1"/>
              <a:gd fmla="val 0" name="adj2"/>
            </a:avLst>
          </a:prstGeom>
          <a:gradFill>
            <a:gsLst>
              <a:gs pos="0">
                <a:schemeClr val="accent1"/>
              </a:gs>
              <a:gs pos="100000">
                <a:schemeClr val="accen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4" name="Google Shape;334;p56"/>
          <p:cNvSpPr txBox="1"/>
          <p:nvPr>
            <p:ph idx="1" type="body"/>
          </p:nvPr>
        </p:nvSpPr>
        <p:spPr>
          <a:xfrm>
            <a:off x="983100" y="3454094"/>
            <a:ext cx="1671300" cy="318300"/>
          </a:xfrm>
          <a:prstGeom prst="rect">
            <a:avLst/>
          </a:prstGeom>
          <a:noFill/>
          <a:ln>
            <a:noFill/>
          </a:ln>
        </p:spPr>
        <p:txBody>
          <a:bodyPr anchorCtr="0" anchor="t" bIns="45700" lIns="91425" spcFirstLastPara="1" rIns="91425" wrap="square" tIns="45700">
            <a:normAutofit/>
          </a:bodyPr>
          <a:lstStyle>
            <a:lvl1pPr indent="-292100" lvl="0" marL="457200" rtl="0" algn="ctr">
              <a:lnSpc>
                <a:spcPct val="90000"/>
              </a:lnSpc>
              <a:spcBef>
                <a:spcPts val="1000"/>
              </a:spcBef>
              <a:spcAft>
                <a:spcPts val="0"/>
              </a:spcAft>
              <a:buClr>
                <a:schemeClr val="lt2"/>
              </a:buClr>
              <a:buSzPts val="1000"/>
              <a:buChar char="•"/>
              <a:defRPr sz="1000">
                <a:solidFill>
                  <a:schemeClr val="lt2"/>
                </a:solidFill>
              </a:defRPr>
            </a:lvl1pPr>
            <a:lvl2pPr indent="-292100" lvl="1" marL="914400" rtl="0" algn="ctr">
              <a:lnSpc>
                <a:spcPct val="90000"/>
              </a:lnSpc>
              <a:spcBef>
                <a:spcPts val="500"/>
              </a:spcBef>
              <a:spcAft>
                <a:spcPts val="0"/>
              </a:spcAft>
              <a:buClr>
                <a:schemeClr val="lt2"/>
              </a:buClr>
              <a:buSzPts val="1000"/>
              <a:buChar char="◦"/>
              <a:defRPr sz="1000">
                <a:solidFill>
                  <a:schemeClr val="lt2"/>
                </a:solidFill>
              </a:defRPr>
            </a:lvl2pPr>
            <a:lvl3pPr indent="-292100" lvl="2" marL="1371600" rtl="0" algn="ctr">
              <a:lnSpc>
                <a:spcPct val="90000"/>
              </a:lnSpc>
              <a:spcBef>
                <a:spcPts val="500"/>
              </a:spcBef>
              <a:spcAft>
                <a:spcPts val="0"/>
              </a:spcAft>
              <a:buClr>
                <a:schemeClr val="lt2"/>
              </a:buClr>
              <a:buSzPts val="1000"/>
              <a:buChar char="▪"/>
              <a:defRPr sz="1000">
                <a:solidFill>
                  <a:schemeClr val="lt2"/>
                </a:solidFill>
              </a:defRPr>
            </a:lvl3pPr>
            <a:lvl4pPr indent="-292100" lvl="3" marL="1828800" rtl="0" algn="ctr">
              <a:lnSpc>
                <a:spcPct val="90000"/>
              </a:lnSpc>
              <a:spcBef>
                <a:spcPts val="500"/>
              </a:spcBef>
              <a:spcAft>
                <a:spcPts val="0"/>
              </a:spcAft>
              <a:buClr>
                <a:schemeClr val="lt2"/>
              </a:buClr>
              <a:buSzPts val="1000"/>
              <a:buChar char="▫"/>
              <a:defRPr sz="1000">
                <a:solidFill>
                  <a:schemeClr val="lt2"/>
                </a:solidFill>
              </a:defRPr>
            </a:lvl4pPr>
            <a:lvl5pPr indent="-292100" lvl="4" marL="2286000" rtl="0" algn="ctr">
              <a:lnSpc>
                <a:spcPct val="90000"/>
              </a:lnSpc>
              <a:spcBef>
                <a:spcPts val="500"/>
              </a:spcBef>
              <a:spcAft>
                <a:spcPts val="0"/>
              </a:spcAft>
              <a:buClr>
                <a:schemeClr val="lt2"/>
              </a:buClr>
              <a:buSzPts val="1000"/>
              <a:buChar char="•"/>
              <a:defRPr sz="1000">
                <a:solidFill>
                  <a:schemeClr val="lt2"/>
                </a:solidFill>
              </a:defRPr>
            </a:lvl5pPr>
            <a:lvl6pPr indent="-292100" lvl="5" marL="2743200" rtl="0" algn="ctr">
              <a:lnSpc>
                <a:spcPct val="90000"/>
              </a:lnSpc>
              <a:spcBef>
                <a:spcPts val="500"/>
              </a:spcBef>
              <a:spcAft>
                <a:spcPts val="0"/>
              </a:spcAft>
              <a:buClr>
                <a:schemeClr val="lt2"/>
              </a:buClr>
              <a:buSzPts val="1000"/>
              <a:buChar char="•"/>
              <a:defRPr sz="1000">
                <a:solidFill>
                  <a:schemeClr val="lt2"/>
                </a:solidFill>
              </a:defRPr>
            </a:lvl6pPr>
            <a:lvl7pPr indent="-292100" lvl="6" marL="3200400" rtl="0" algn="ctr">
              <a:lnSpc>
                <a:spcPct val="90000"/>
              </a:lnSpc>
              <a:spcBef>
                <a:spcPts val="500"/>
              </a:spcBef>
              <a:spcAft>
                <a:spcPts val="0"/>
              </a:spcAft>
              <a:buClr>
                <a:schemeClr val="lt2"/>
              </a:buClr>
              <a:buSzPts val="1000"/>
              <a:buChar char="•"/>
              <a:defRPr sz="1000">
                <a:solidFill>
                  <a:schemeClr val="lt2"/>
                </a:solidFill>
              </a:defRPr>
            </a:lvl7pPr>
            <a:lvl8pPr indent="-292100" lvl="7" marL="3657600" rtl="0" algn="ctr">
              <a:lnSpc>
                <a:spcPct val="90000"/>
              </a:lnSpc>
              <a:spcBef>
                <a:spcPts val="500"/>
              </a:spcBef>
              <a:spcAft>
                <a:spcPts val="0"/>
              </a:spcAft>
              <a:buClr>
                <a:schemeClr val="lt2"/>
              </a:buClr>
              <a:buSzPts val="1000"/>
              <a:buChar char="•"/>
              <a:defRPr sz="1000">
                <a:solidFill>
                  <a:schemeClr val="lt2"/>
                </a:solidFill>
              </a:defRPr>
            </a:lvl8pPr>
            <a:lvl9pPr indent="-292100" lvl="8" marL="4114800" rtl="0" algn="ctr">
              <a:lnSpc>
                <a:spcPct val="90000"/>
              </a:lnSpc>
              <a:spcBef>
                <a:spcPts val="500"/>
              </a:spcBef>
              <a:spcAft>
                <a:spcPts val="0"/>
              </a:spcAft>
              <a:buClr>
                <a:schemeClr val="lt2"/>
              </a:buClr>
              <a:buSzPts val="1000"/>
              <a:buChar char="•"/>
              <a:defRPr sz="1000">
                <a:solidFill>
                  <a:schemeClr val="lt2"/>
                </a:solidFill>
              </a:defRPr>
            </a:lvl9pPr>
          </a:lstStyle>
          <a:p/>
        </p:txBody>
      </p:sp>
      <p:sp>
        <p:nvSpPr>
          <p:cNvPr id="335" name="Google Shape;335;p56"/>
          <p:cNvSpPr txBox="1"/>
          <p:nvPr>
            <p:ph idx="2" type="body"/>
          </p:nvPr>
        </p:nvSpPr>
        <p:spPr>
          <a:xfrm>
            <a:off x="3736350" y="3454094"/>
            <a:ext cx="1671300" cy="318300"/>
          </a:xfrm>
          <a:prstGeom prst="rect">
            <a:avLst/>
          </a:prstGeom>
          <a:noFill/>
          <a:ln>
            <a:noFill/>
          </a:ln>
        </p:spPr>
        <p:txBody>
          <a:bodyPr anchorCtr="0" anchor="t" bIns="45700" lIns="91425" spcFirstLastPara="1" rIns="91425" wrap="square" tIns="45700">
            <a:normAutofit/>
          </a:bodyPr>
          <a:lstStyle>
            <a:lvl1pPr indent="-292100" lvl="0" marL="457200" rtl="0" algn="ctr">
              <a:lnSpc>
                <a:spcPct val="90000"/>
              </a:lnSpc>
              <a:spcBef>
                <a:spcPts val="1000"/>
              </a:spcBef>
              <a:spcAft>
                <a:spcPts val="0"/>
              </a:spcAft>
              <a:buClr>
                <a:schemeClr val="lt2"/>
              </a:buClr>
              <a:buSzPts val="1000"/>
              <a:buChar char="•"/>
              <a:defRPr sz="1000">
                <a:solidFill>
                  <a:schemeClr val="lt2"/>
                </a:solidFill>
              </a:defRPr>
            </a:lvl1pPr>
            <a:lvl2pPr indent="-292100" lvl="1" marL="914400" rtl="0" algn="ctr">
              <a:lnSpc>
                <a:spcPct val="90000"/>
              </a:lnSpc>
              <a:spcBef>
                <a:spcPts val="500"/>
              </a:spcBef>
              <a:spcAft>
                <a:spcPts val="0"/>
              </a:spcAft>
              <a:buClr>
                <a:schemeClr val="lt2"/>
              </a:buClr>
              <a:buSzPts val="1000"/>
              <a:buChar char="◦"/>
              <a:defRPr sz="1000">
                <a:solidFill>
                  <a:schemeClr val="lt2"/>
                </a:solidFill>
              </a:defRPr>
            </a:lvl2pPr>
            <a:lvl3pPr indent="-292100" lvl="2" marL="1371600" rtl="0" algn="ctr">
              <a:lnSpc>
                <a:spcPct val="90000"/>
              </a:lnSpc>
              <a:spcBef>
                <a:spcPts val="500"/>
              </a:spcBef>
              <a:spcAft>
                <a:spcPts val="0"/>
              </a:spcAft>
              <a:buClr>
                <a:schemeClr val="lt2"/>
              </a:buClr>
              <a:buSzPts val="1000"/>
              <a:buChar char="▪"/>
              <a:defRPr sz="1000">
                <a:solidFill>
                  <a:schemeClr val="lt2"/>
                </a:solidFill>
              </a:defRPr>
            </a:lvl3pPr>
            <a:lvl4pPr indent="-292100" lvl="3" marL="1828800" rtl="0" algn="ctr">
              <a:lnSpc>
                <a:spcPct val="90000"/>
              </a:lnSpc>
              <a:spcBef>
                <a:spcPts val="500"/>
              </a:spcBef>
              <a:spcAft>
                <a:spcPts val="0"/>
              </a:spcAft>
              <a:buClr>
                <a:schemeClr val="lt2"/>
              </a:buClr>
              <a:buSzPts val="1000"/>
              <a:buChar char="▫"/>
              <a:defRPr sz="1000">
                <a:solidFill>
                  <a:schemeClr val="lt2"/>
                </a:solidFill>
              </a:defRPr>
            </a:lvl4pPr>
            <a:lvl5pPr indent="-292100" lvl="4" marL="2286000" rtl="0" algn="ctr">
              <a:lnSpc>
                <a:spcPct val="90000"/>
              </a:lnSpc>
              <a:spcBef>
                <a:spcPts val="500"/>
              </a:spcBef>
              <a:spcAft>
                <a:spcPts val="0"/>
              </a:spcAft>
              <a:buClr>
                <a:schemeClr val="lt2"/>
              </a:buClr>
              <a:buSzPts val="1000"/>
              <a:buChar char="•"/>
              <a:defRPr sz="1000">
                <a:solidFill>
                  <a:schemeClr val="lt2"/>
                </a:solidFill>
              </a:defRPr>
            </a:lvl5pPr>
            <a:lvl6pPr indent="-292100" lvl="5" marL="2743200" rtl="0" algn="ctr">
              <a:lnSpc>
                <a:spcPct val="90000"/>
              </a:lnSpc>
              <a:spcBef>
                <a:spcPts val="500"/>
              </a:spcBef>
              <a:spcAft>
                <a:spcPts val="0"/>
              </a:spcAft>
              <a:buClr>
                <a:schemeClr val="lt2"/>
              </a:buClr>
              <a:buSzPts val="1000"/>
              <a:buChar char="•"/>
              <a:defRPr sz="1000">
                <a:solidFill>
                  <a:schemeClr val="lt2"/>
                </a:solidFill>
              </a:defRPr>
            </a:lvl6pPr>
            <a:lvl7pPr indent="-292100" lvl="6" marL="3200400" rtl="0" algn="ctr">
              <a:lnSpc>
                <a:spcPct val="90000"/>
              </a:lnSpc>
              <a:spcBef>
                <a:spcPts val="500"/>
              </a:spcBef>
              <a:spcAft>
                <a:spcPts val="0"/>
              </a:spcAft>
              <a:buClr>
                <a:schemeClr val="lt2"/>
              </a:buClr>
              <a:buSzPts val="1000"/>
              <a:buChar char="•"/>
              <a:defRPr sz="1000">
                <a:solidFill>
                  <a:schemeClr val="lt2"/>
                </a:solidFill>
              </a:defRPr>
            </a:lvl7pPr>
            <a:lvl8pPr indent="-292100" lvl="7" marL="3657600" rtl="0" algn="ctr">
              <a:lnSpc>
                <a:spcPct val="90000"/>
              </a:lnSpc>
              <a:spcBef>
                <a:spcPts val="500"/>
              </a:spcBef>
              <a:spcAft>
                <a:spcPts val="0"/>
              </a:spcAft>
              <a:buClr>
                <a:schemeClr val="lt2"/>
              </a:buClr>
              <a:buSzPts val="1000"/>
              <a:buChar char="•"/>
              <a:defRPr sz="1000">
                <a:solidFill>
                  <a:schemeClr val="lt2"/>
                </a:solidFill>
              </a:defRPr>
            </a:lvl8pPr>
            <a:lvl9pPr indent="-292100" lvl="8" marL="4114800" rtl="0" algn="ctr">
              <a:lnSpc>
                <a:spcPct val="90000"/>
              </a:lnSpc>
              <a:spcBef>
                <a:spcPts val="500"/>
              </a:spcBef>
              <a:spcAft>
                <a:spcPts val="0"/>
              </a:spcAft>
              <a:buClr>
                <a:schemeClr val="lt2"/>
              </a:buClr>
              <a:buSzPts val="1000"/>
              <a:buChar char="•"/>
              <a:defRPr sz="1000">
                <a:solidFill>
                  <a:schemeClr val="lt2"/>
                </a:solidFill>
              </a:defRPr>
            </a:lvl9pPr>
          </a:lstStyle>
          <a:p/>
        </p:txBody>
      </p:sp>
      <p:sp>
        <p:nvSpPr>
          <p:cNvPr id="336" name="Google Shape;336;p56"/>
          <p:cNvSpPr txBox="1"/>
          <p:nvPr>
            <p:ph idx="3" type="body"/>
          </p:nvPr>
        </p:nvSpPr>
        <p:spPr>
          <a:xfrm>
            <a:off x="6489600" y="3454094"/>
            <a:ext cx="1671300" cy="318300"/>
          </a:xfrm>
          <a:prstGeom prst="rect">
            <a:avLst/>
          </a:prstGeom>
          <a:noFill/>
          <a:ln>
            <a:noFill/>
          </a:ln>
        </p:spPr>
        <p:txBody>
          <a:bodyPr anchorCtr="0" anchor="t" bIns="45700" lIns="91425" spcFirstLastPara="1" rIns="91425" wrap="square" tIns="45700">
            <a:normAutofit/>
          </a:bodyPr>
          <a:lstStyle>
            <a:lvl1pPr indent="-292100" lvl="0" marL="457200" rtl="0" algn="ctr">
              <a:lnSpc>
                <a:spcPct val="90000"/>
              </a:lnSpc>
              <a:spcBef>
                <a:spcPts val="1000"/>
              </a:spcBef>
              <a:spcAft>
                <a:spcPts val="0"/>
              </a:spcAft>
              <a:buClr>
                <a:schemeClr val="lt2"/>
              </a:buClr>
              <a:buSzPts val="1000"/>
              <a:buChar char="•"/>
              <a:defRPr sz="1000">
                <a:solidFill>
                  <a:schemeClr val="lt2"/>
                </a:solidFill>
              </a:defRPr>
            </a:lvl1pPr>
            <a:lvl2pPr indent="-292100" lvl="1" marL="914400" rtl="0" algn="ctr">
              <a:lnSpc>
                <a:spcPct val="90000"/>
              </a:lnSpc>
              <a:spcBef>
                <a:spcPts val="500"/>
              </a:spcBef>
              <a:spcAft>
                <a:spcPts val="0"/>
              </a:spcAft>
              <a:buClr>
                <a:schemeClr val="lt2"/>
              </a:buClr>
              <a:buSzPts val="1000"/>
              <a:buChar char="◦"/>
              <a:defRPr sz="1000">
                <a:solidFill>
                  <a:schemeClr val="lt2"/>
                </a:solidFill>
              </a:defRPr>
            </a:lvl2pPr>
            <a:lvl3pPr indent="-292100" lvl="2" marL="1371600" rtl="0" algn="ctr">
              <a:lnSpc>
                <a:spcPct val="90000"/>
              </a:lnSpc>
              <a:spcBef>
                <a:spcPts val="500"/>
              </a:spcBef>
              <a:spcAft>
                <a:spcPts val="0"/>
              </a:spcAft>
              <a:buClr>
                <a:schemeClr val="lt2"/>
              </a:buClr>
              <a:buSzPts val="1000"/>
              <a:buChar char="▪"/>
              <a:defRPr sz="1000">
                <a:solidFill>
                  <a:schemeClr val="lt2"/>
                </a:solidFill>
              </a:defRPr>
            </a:lvl3pPr>
            <a:lvl4pPr indent="-292100" lvl="3" marL="1828800" rtl="0" algn="ctr">
              <a:lnSpc>
                <a:spcPct val="90000"/>
              </a:lnSpc>
              <a:spcBef>
                <a:spcPts val="500"/>
              </a:spcBef>
              <a:spcAft>
                <a:spcPts val="0"/>
              </a:spcAft>
              <a:buClr>
                <a:schemeClr val="lt2"/>
              </a:buClr>
              <a:buSzPts val="1000"/>
              <a:buChar char="▫"/>
              <a:defRPr sz="1000">
                <a:solidFill>
                  <a:schemeClr val="lt2"/>
                </a:solidFill>
              </a:defRPr>
            </a:lvl4pPr>
            <a:lvl5pPr indent="-292100" lvl="4" marL="2286000" rtl="0" algn="ctr">
              <a:lnSpc>
                <a:spcPct val="90000"/>
              </a:lnSpc>
              <a:spcBef>
                <a:spcPts val="500"/>
              </a:spcBef>
              <a:spcAft>
                <a:spcPts val="0"/>
              </a:spcAft>
              <a:buClr>
                <a:schemeClr val="lt2"/>
              </a:buClr>
              <a:buSzPts val="1000"/>
              <a:buChar char="•"/>
              <a:defRPr sz="1000">
                <a:solidFill>
                  <a:schemeClr val="lt2"/>
                </a:solidFill>
              </a:defRPr>
            </a:lvl5pPr>
            <a:lvl6pPr indent="-292100" lvl="5" marL="2743200" rtl="0" algn="ctr">
              <a:lnSpc>
                <a:spcPct val="90000"/>
              </a:lnSpc>
              <a:spcBef>
                <a:spcPts val="500"/>
              </a:spcBef>
              <a:spcAft>
                <a:spcPts val="0"/>
              </a:spcAft>
              <a:buClr>
                <a:schemeClr val="lt2"/>
              </a:buClr>
              <a:buSzPts val="1000"/>
              <a:buChar char="•"/>
              <a:defRPr sz="1000">
                <a:solidFill>
                  <a:schemeClr val="lt2"/>
                </a:solidFill>
              </a:defRPr>
            </a:lvl6pPr>
            <a:lvl7pPr indent="-292100" lvl="6" marL="3200400" rtl="0" algn="ctr">
              <a:lnSpc>
                <a:spcPct val="90000"/>
              </a:lnSpc>
              <a:spcBef>
                <a:spcPts val="500"/>
              </a:spcBef>
              <a:spcAft>
                <a:spcPts val="0"/>
              </a:spcAft>
              <a:buClr>
                <a:schemeClr val="lt2"/>
              </a:buClr>
              <a:buSzPts val="1000"/>
              <a:buChar char="•"/>
              <a:defRPr sz="1000">
                <a:solidFill>
                  <a:schemeClr val="lt2"/>
                </a:solidFill>
              </a:defRPr>
            </a:lvl7pPr>
            <a:lvl8pPr indent="-292100" lvl="7" marL="3657600" rtl="0" algn="ctr">
              <a:lnSpc>
                <a:spcPct val="90000"/>
              </a:lnSpc>
              <a:spcBef>
                <a:spcPts val="500"/>
              </a:spcBef>
              <a:spcAft>
                <a:spcPts val="0"/>
              </a:spcAft>
              <a:buClr>
                <a:schemeClr val="lt2"/>
              </a:buClr>
              <a:buSzPts val="1000"/>
              <a:buChar char="•"/>
              <a:defRPr sz="1000">
                <a:solidFill>
                  <a:schemeClr val="lt2"/>
                </a:solidFill>
              </a:defRPr>
            </a:lvl8pPr>
            <a:lvl9pPr indent="-292100" lvl="8" marL="4114800" rtl="0" algn="ctr">
              <a:lnSpc>
                <a:spcPct val="90000"/>
              </a:lnSpc>
              <a:spcBef>
                <a:spcPts val="500"/>
              </a:spcBef>
              <a:spcAft>
                <a:spcPts val="0"/>
              </a:spcAft>
              <a:buClr>
                <a:schemeClr val="lt2"/>
              </a:buClr>
              <a:buSzPts val="1000"/>
              <a:buChar char="•"/>
              <a:defRPr sz="1000">
                <a:solidFill>
                  <a:schemeClr val="lt2"/>
                </a:solidFill>
              </a:defRPr>
            </a:lvl9pPr>
          </a:lstStyle>
          <a:p/>
        </p:txBody>
      </p:sp>
      <p:sp>
        <p:nvSpPr>
          <p:cNvPr id="337" name="Google Shape;337;p56"/>
          <p:cNvSpPr/>
          <p:nvPr>
            <p:ph idx="4" type="pic"/>
          </p:nvPr>
        </p:nvSpPr>
        <p:spPr>
          <a:xfrm>
            <a:off x="1033800" y="1657900"/>
            <a:ext cx="1569900" cy="1569900"/>
          </a:xfrm>
          <a:prstGeom prst="roundRect">
            <a:avLst>
              <a:gd fmla="val 4429" name="adj"/>
            </a:avLst>
          </a:prstGeom>
          <a:noFill/>
          <a:ln>
            <a:noFill/>
          </a:ln>
        </p:spPr>
      </p:sp>
      <p:sp>
        <p:nvSpPr>
          <p:cNvPr id="338" name="Google Shape;338;p56"/>
          <p:cNvSpPr/>
          <p:nvPr>
            <p:ph idx="5" type="pic"/>
          </p:nvPr>
        </p:nvSpPr>
        <p:spPr>
          <a:xfrm>
            <a:off x="3787050" y="1657900"/>
            <a:ext cx="1569900" cy="1569900"/>
          </a:xfrm>
          <a:prstGeom prst="roundRect">
            <a:avLst>
              <a:gd fmla="val 4429" name="adj"/>
            </a:avLst>
          </a:prstGeom>
          <a:noFill/>
          <a:ln>
            <a:noFill/>
          </a:ln>
        </p:spPr>
      </p:sp>
      <p:sp>
        <p:nvSpPr>
          <p:cNvPr id="339" name="Google Shape;339;p56"/>
          <p:cNvSpPr/>
          <p:nvPr>
            <p:ph idx="6" type="pic"/>
          </p:nvPr>
        </p:nvSpPr>
        <p:spPr>
          <a:xfrm>
            <a:off x="6540300" y="1657900"/>
            <a:ext cx="1569900" cy="1569900"/>
          </a:xfrm>
          <a:prstGeom prst="roundRect">
            <a:avLst>
              <a:gd fmla="val 4429" name="adj"/>
            </a:avLst>
          </a:prstGeom>
          <a:noFill/>
          <a:ln>
            <a:noFill/>
          </a:ln>
        </p:spPr>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duct-dark">
  <p:cSld name="Blank_White_2_1">
    <p:bg>
      <p:bgPr>
        <a:solidFill>
          <a:schemeClr val="dk1"/>
        </a:solidFill>
      </p:bgPr>
    </p:bg>
    <p:spTree>
      <p:nvGrpSpPr>
        <p:cNvPr id="340" name="Shape 340"/>
        <p:cNvGrpSpPr/>
        <p:nvPr/>
      </p:nvGrpSpPr>
      <p:grpSpPr>
        <a:xfrm>
          <a:off x="0" y="0"/>
          <a:ext cx="0" cy="0"/>
          <a:chOff x="0" y="0"/>
          <a:chExt cx="0" cy="0"/>
        </a:xfrm>
      </p:grpSpPr>
      <p:pic>
        <p:nvPicPr>
          <p:cNvPr id="341" name="Google Shape;341;p57"/>
          <p:cNvPicPr preferRelativeResize="0"/>
          <p:nvPr/>
        </p:nvPicPr>
        <p:blipFill rotWithShape="1">
          <a:blip r:embed="rId2">
            <a:alphaModFix/>
          </a:blip>
          <a:srcRect b="0" l="0" r="0" t="0"/>
          <a:stretch/>
        </p:blipFill>
        <p:spPr>
          <a:xfrm>
            <a:off x="0" y="12"/>
            <a:ext cx="9144000" cy="5143500"/>
          </a:xfrm>
          <a:prstGeom prst="rect">
            <a:avLst/>
          </a:prstGeom>
          <a:noFill/>
          <a:ln>
            <a:noFill/>
          </a:ln>
        </p:spPr>
      </p:pic>
      <p:pic>
        <p:nvPicPr>
          <p:cNvPr id="342" name="Google Shape;342;p57"/>
          <p:cNvPicPr preferRelativeResize="0"/>
          <p:nvPr/>
        </p:nvPicPr>
        <p:blipFill rotWithShape="1">
          <a:blip r:embed="rId3">
            <a:alphaModFix/>
          </a:blip>
          <a:srcRect b="0" l="709" r="709" t="0"/>
          <a:stretch/>
        </p:blipFill>
        <p:spPr>
          <a:xfrm>
            <a:off x="1722375" y="2152100"/>
            <a:ext cx="1335000" cy="1338300"/>
          </a:xfrm>
          <a:prstGeom prst="ellipse">
            <a:avLst/>
          </a:prstGeom>
          <a:noFill/>
          <a:ln>
            <a:noFill/>
          </a:ln>
        </p:spPr>
      </p:pic>
      <p:pic>
        <p:nvPicPr>
          <p:cNvPr id="343" name="Google Shape;343;p57"/>
          <p:cNvPicPr preferRelativeResize="0"/>
          <p:nvPr/>
        </p:nvPicPr>
        <p:blipFill rotWithShape="1">
          <a:blip r:embed="rId4">
            <a:alphaModFix/>
          </a:blip>
          <a:srcRect b="0" l="16909" r="16909" t="0"/>
          <a:stretch/>
        </p:blipFill>
        <p:spPr>
          <a:xfrm>
            <a:off x="547925" y="2797499"/>
            <a:ext cx="805800" cy="802500"/>
          </a:xfrm>
          <a:prstGeom prst="ellipse">
            <a:avLst/>
          </a:prstGeom>
          <a:noFill/>
          <a:ln>
            <a:noFill/>
          </a:ln>
        </p:spPr>
      </p:pic>
      <p:pic>
        <p:nvPicPr>
          <p:cNvPr id="344" name="Google Shape;344;p57"/>
          <p:cNvPicPr preferRelativeResize="0"/>
          <p:nvPr/>
        </p:nvPicPr>
        <p:blipFill rotWithShape="1">
          <a:blip r:embed="rId5">
            <a:alphaModFix/>
          </a:blip>
          <a:srcRect b="0" l="6582" r="6574" t="0"/>
          <a:stretch/>
        </p:blipFill>
        <p:spPr>
          <a:xfrm>
            <a:off x="1789975" y="3987725"/>
            <a:ext cx="601800" cy="598500"/>
          </a:xfrm>
          <a:prstGeom prst="ellipse">
            <a:avLst/>
          </a:prstGeom>
          <a:noFill/>
          <a:ln>
            <a:noFill/>
          </a:ln>
        </p:spPr>
      </p:pic>
      <p:pic>
        <p:nvPicPr>
          <p:cNvPr id="345" name="Google Shape;345;p57"/>
          <p:cNvPicPr preferRelativeResize="0"/>
          <p:nvPr/>
        </p:nvPicPr>
        <p:blipFill rotWithShape="1">
          <a:blip r:embed="rId3">
            <a:alphaModFix/>
          </a:blip>
          <a:srcRect b="0" l="709" r="719" t="0"/>
          <a:stretch/>
        </p:blipFill>
        <p:spPr>
          <a:xfrm>
            <a:off x="-970125" y="3860975"/>
            <a:ext cx="2606400" cy="2613000"/>
          </a:xfrm>
          <a:prstGeom prst="ellipse">
            <a:avLst/>
          </a:prstGeom>
          <a:noFill/>
          <a:ln>
            <a:noFill/>
          </a:ln>
        </p:spPr>
      </p:pic>
      <p:pic>
        <p:nvPicPr>
          <p:cNvPr id="346" name="Google Shape;346;p57"/>
          <p:cNvPicPr preferRelativeResize="0"/>
          <p:nvPr/>
        </p:nvPicPr>
        <p:blipFill rotWithShape="1">
          <a:blip r:embed="rId6">
            <a:alphaModFix/>
          </a:blip>
          <a:srcRect b="-94132" l="35245" r="35251" t="-66623"/>
          <a:stretch/>
        </p:blipFill>
        <p:spPr>
          <a:xfrm rot="10800000">
            <a:off x="3611122" y="-3100"/>
            <a:ext cx="1129500" cy="3051600"/>
          </a:xfrm>
          <a:prstGeom prst="round2SameRect">
            <a:avLst>
              <a:gd fmla="val 7260" name="adj1"/>
              <a:gd fmla="val 0" name="adj2"/>
            </a:avLst>
          </a:prstGeom>
          <a:noFill/>
          <a:ln>
            <a:noFill/>
          </a:ln>
        </p:spPr>
      </p:pic>
      <p:sp>
        <p:nvSpPr>
          <p:cNvPr id="347" name="Google Shape;347;p57"/>
          <p:cNvSpPr/>
          <p:nvPr/>
        </p:nvSpPr>
        <p:spPr>
          <a:xfrm>
            <a:off x="4044450" y="535525"/>
            <a:ext cx="5139600" cy="3748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48" name="Google Shape;348;p57"/>
          <p:cNvPicPr preferRelativeResize="0"/>
          <p:nvPr/>
        </p:nvPicPr>
        <p:blipFill rotWithShape="1">
          <a:blip r:embed="rId7">
            <a:alphaModFix/>
          </a:blip>
          <a:srcRect b="12291" l="12151" r="29566" t="10838"/>
          <a:stretch/>
        </p:blipFill>
        <p:spPr>
          <a:xfrm>
            <a:off x="3171525" y="356175"/>
            <a:ext cx="5972475" cy="4431151"/>
          </a:xfrm>
          <a:prstGeom prst="rect">
            <a:avLst/>
          </a:prstGeom>
          <a:noFill/>
          <a:ln>
            <a:noFill/>
          </a:ln>
        </p:spPr>
      </p:pic>
      <p:sp>
        <p:nvSpPr>
          <p:cNvPr id="349" name="Google Shape;349;p57"/>
          <p:cNvSpPr txBox="1"/>
          <p:nvPr/>
        </p:nvSpPr>
        <p:spPr>
          <a:xfrm>
            <a:off x="7458116" y="4851000"/>
            <a:ext cx="1671300" cy="276900"/>
          </a:xfrm>
          <a:prstGeom prst="rect">
            <a:avLst/>
          </a:prstGeom>
          <a:noFill/>
          <a:ln>
            <a:noFill/>
          </a:ln>
        </p:spPr>
        <p:txBody>
          <a:bodyPr anchorCtr="0" anchor="t" bIns="91425" lIns="91425" spcFirstLastPara="1" rIns="91425" wrap="square" tIns="91425">
            <a:spAutoFit/>
          </a:bodyPr>
          <a:lstStyle/>
          <a:p>
            <a:pPr indent="0" lvl="0" marL="0" marR="0" rtl="0" algn="r">
              <a:lnSpc>
                <a:spcPct val="100000"/>
              </a:lnSpc>
              <a:spcBef>
                <a:spcPts val="0"/>
              </a:spcBef>
              <a:spcAft>
                <a:spcPts val="0"/>
              </a:spcAft>
              <a:buClr>
                <a:srgbClr val="000000"/>
              </a:buClr>
              <a:buSzPts val="600"/>
              <a:buFont typeface="Arial"/>
              <a:buNone/>
            </a:pPr>
            <a:r>
              <a:rPr b="0" i="1" lang="en" sz="600" u="none" cap="none" strike="noStrike">
                <a:solidFill>
                  <a:srgbClr val="585FA2"/>
                </a:solidFill>
                <a:latin typeface="Montserrat Medium"/>
                <a:ea typeface="Montserrat Medium"/>
                <a:cs typeface="Montserrat Medium"/>
                <a:sym typeface="Montserrat Medium"/>
              </a:rPr>
              <a:t>Proprietary and confidential</a:t>
            </a:r>
            <a:endParaRPr b="0" i="1" sz="600" u="none" cap="none" strike="noStrike">
              <a:solidFill>
                <a:srgbClr val="585FA2"/>
              </a:solidFill>
              <a:latin typeface="Montserrat Medium"/>
              <a:ea typeface="Montserrat Medium"/>
              <a:cs typeface="Montserrat Medium"/>
              <a:sym typeface="Montserrat Medium"/>
            </a:endParaRPr>
          </a:p>
        </p:txBody>
      </p:sp>
      <p:sp>
        <p:nvSpPr>
          <p:cNvPr id="350" name="Google Shape;350;p57"/>
          <p:cNvSpPr txBox="1"/>
          <p:nvPr>
            <p:ph type="title"/>
          </p:nvPr>
        </p:nvSpPr>
        <p:spPr>
          <a:xfrm>
            <a:off x="371900" y="860425"/>
            <a:ext cx="2873100" cy="31647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0"/>
              </a:spcBef>
              <a:spcAft>
                <a:spcPts val="0"/>
              </a:spcAft>
              <a:buClr>
                <a:schemeClr val="lt1"/>
              </a:buClr>
              <a:buSzPts val="3200"/>
              <a:buFont typeface="Montserrat ExtraBold"/>
              <a:buNone/>
              <a:defRPr b="1" sz="3200">
                <a:solidFill>
                  <a:schemeClr val="lt1"/>
                </a:solidFill>
                <a:latin typeface="Montserrat ExtraBold"/>
                <a:ea typeface="Montserrat ExtraBold"/>
                <a:cs typeface="Montserrat ExtraBold"/>
                <a:sym typeface="Montserrat ExtraBold"/>
              </a:defRPr>
            </a:lvl1pPr>
            <a:lvl2pPr lvl="1" rtl="0" algn="l">
              <a:lnSpc>
                <a:spcPct val="100000"/>
              </a:lnSpc>
              <a:spcBef>
                <a:spcPts val="0"/>
              </a:spcBef>
              <a:spcAft>
                <a:spcPts val="0"/>
              </a:spcAft>
              <a:buSzPts val="1400"/>
              <a:buNone/>
              <a:defRPr>
                <a:latin typeface="Montserrat"/>
                <a:ea typeface="Montserrat"/>
                <a:cs typeface="Montserrat"/>
                <a:sym typeface="Montserrat"/>
              </a:defRPr>
            </a:lvl2pPr>
            <a:lvl3pPr lvl="2" rtl="0" algn="l">
              <a:lnSpc>
                <a:spcPct val="100000"/>
              </a:lnSpc>
              <a:spcBef>
                <a:spcPts val="0"/>
              </a:spcBef>
              <a:spcAft>
                <a:spcPts val="0"/>
              </a:spcAft>
              <a:buSzPts val="1400"/>
              <a:buNone/>
              <a:defRPr>
                <a:latin typeface="Montserrat"/>
                <a:ea typeface="Montserrat"/>
                <a:cs typeface="Montserrat"/>
                <a:sym typeface="Montserrat"/>
              </a:defRPr>
            </a:lvl3pPr>
            <a:lvl4pPr lvl="3" rtl="0" algn="l">
              <a:lnSpc>
                <a:spcPct val="100000"/>
              </a:lnSpc>
              <a:spcBef>
                <a:spcPts val="0"/>
              </a:spcBef>
              <a:spcAft>
                <a:spcPts val="0"/>
              </a:spcAft>
              <a:buSzPts val="1400"/>
              <a:buNone/>
              <a:defRPr>
                <a:latin typeface="Montserrat"/>
                <a:ea typeface="Montserrat"/>
                <a:cs typeface="Montserrat"/>
                <a:sym typeface="Montserrat"/>
              </a:defRPr>
            </a:lvl4pPr>
            <a:lvl5pPr lvl="4" rtl="0" algn="l">
              <a:lnSpc>
                <a:spcPct val="100000"/>
              </a:lnSpc>
              <a:spcBef>
                <a:spcPts val="0"/>
              </a:spcBef>
              <a:spcAft>
                <a:spcPts val="0"/>
              </a:spcAft>
              <a:buSzPts val="1400"/>
              <a:buNone/>
              <a:defRPr>
                <a:latin typeface="Montserrat"/>
                <a:ea typeface="Montserrat"/>
                <a:cs typeface="Montserrat"/>
                <a:sym typeface="Montserrat"/>
              </a:defRPr>
            </a:lvl5pPr>
            <a:lvl6pPr lvl="5" rtl="0" algn="l">
              <a:lnSpc>
                <a:spcPct val="100000"/>
              </a:lnSpc>
              <a:spcBef>
                <a:spcPts val="0"/>
              </a:spcBef>
              <a:spcAft>
                <a:spcPts val="0"/>
              </a:spcAft>
              <a:buSzPts val="1400"/>
              <a:buNone/>
              <a:defRPr>
                <a:latin typeface="Montserrat"/>
                <a:ea typeface="Montserrat"/>
                <a:cs typeface="Montserrat"/>
                <a:sym typeface="Montserrat"/>
              </a:defRPr>
            </a:lvl6pPr>
            <a:lvl7pPr lvl="6" rtl="0" algn="l">
              <a:lnSpc>
                <a:spcPct val="100000"/>
              </a:lnSpc>
              <a:spcBef>
                <a:spcPts val="0"/>
              </a:spcBef>
              <a:spcAft>
                <a:spcPts val="0"/>
              </a:spcAft>
              <a:buSzPts val="1400"/>
              <a:buNone/>
              <a:defRPr>
                <a:latin typeface="Montserrat"/>
                <a:ea typeface="Montserrat"/>
                <a:cs typeface="Montserrat"/>
                <a:sym typeface="Montserrat"/>
              </a:defRPr>
            </a:lvl7pPr>
            <a:lvl8pPr lvl="7" rtl="0" algn="l">
              <a:lnSpc>
                <a:spcPct val="100000"/>
              </a:lnSpc>
              <a:spcBef>
                <a:spcPts val="0"/>
              </a:spcBef>
              <a:spcAft>
                <a:spcPts val="0"/>
              </a:spcAft>
              <a:buSzPts val="1400"/>
              <a:buNone/>
              <a:defRPr>
                <a:latin typeface="Montserrat"/>
                <a:ea typeface="Montserrat"/>
                <a:cs typeface="Montserrat"/>
                <a:sym typeface="Montserrat"/>
              </a:defRPr>
            </a:lvl8pPr>
            <a:lvl9pPr lvl="8" rtl="0" algn="l">
              <a:lnSpc>
                <a:spcPct val="100000"/>
              </a:lnSpc>
              <a:spcBef>
                <a:spcPts val="0"/>
              </a:spcBef>
              <a:spcAft>
                <a:spcPts val="0"/>
              </a:spcAft>
              <a:buSzPts val="1400"/>
              <a:buNone/>
              <a:defRPr>
                <a:latin typeface="Montserrat"/>
                <a:ea typeface="Montserrat"/>
                <a:cs typeface="Montserrat"/>
                <a:sym typeface="Montserrat"/>
              </a:defRPr>
            </a:lvl9pPr>
          </a:lstStyle>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dark">
  <p:cSld name="TITLE_AND_BODY_3">
    <p:bg>
      <p:bgPr>
        <a:solidFill>
          <a:schemeClr val="dk1"/>
        </a:solidFill>
      </p:bgPr>
    </p:bg>
    <p:spTree>
      <p:nvGrpSpPr>
        <p:cNvPr id="351" name="Shape 351"/>
        <p:cNvGrpSpPr/>
        <p:nvPr/>
      </p:nvGrpSpPr>
      <p:grpSpPr>
        <a:xfrm>
          <a:off x="0" y="0"/>
          <a:ext cx="0" cy="0"/>
          <a:chOff x="0" y="0"/>
          <a:chExt cx="0" cy="0"/>
        </a:xfrm>
      </p:grpSpPr>
      <p:pic>
        <p:nvPicPr>
          <p:cNvPr id="352" name="Google Shape;352;p58"/>
          <p:cNvPicPr preferRelativeResize="0"/>
          <p:nvPr/>
        </p:nvPicPr>
        <p:blipFill rotWithShape="1">
          <a:blip r:embed="rId2">
            <a:alphaModFix/>
          </a:blip>
          <a:srcRect b="0" l="0" r="0" t="0"/>
          <a:stretch/>
        </p:blipFill>
        <p:spPr>
          <a:xfrm>
            <a:off x="0" y="1"/>
            <a:ext cx="9144000" cy="5143478"/>
          </a:xfrm>
          <a:prstGeom prst="rect">
            <a:avLst/>
          </a:prstGeom>
          <a:noFill/>
          <a:ln>
            <a:noFill/>
          </a:ln>
        </p:spPr>
      </p:pic>
      <p:sp>
        <p:nvSpPr>
          <p:cNvPr id="353" name="Google Shape;353;p58"/>
          <p:cNvSpPr txBox="1"/>
          <p:nvPr>
            <p:ph type="title"/>
          </p:nvPr>
        </p:nvSpPr>
        <p:spPr>
          <a:xfrm>
            <a:off x="1042725" y="2220525"/>
            <a:ext cx="7058700" cy="760800"/>
          </a:xfrm>
          <a:prstGeom prst="rect">
            <a:avLst/>
          </a:prstGeom>
          <a:noFill/>
          <a:ln>
            <a:noFill/>
          </a:ln>
        </p:spPr>
        <p:txBody>
          <a:bodyPr anchorCtr="0" anchor="t" bIns="45700" lIns="91425" spcFirstLastPara="1" rIns="91425" wrap="square" tIns="45700">
            <a:noAutofit/>
          </a:bodyPr>
          <a:lstStyle>
            <a:lvl1pPr lvl="0" rtl="0" algn="ctr">
              <a:lnSpc>
                <a:spcPct val="100000"/>
              </a:lnSpc>
              <a:spcBef>
                <a:spcPts val="0"/>
              </a:spcBef>
              <a:spcAft>
                <a:spcPts val="0"/>
              </a:spcAft>
              <a:buClr>
                <a:schemeClr val="lt1"/>
              </a:buClr>
              <a:buSzPts val="3200"/>
              <a:buFont typeface="Montserrat"/>
              <a:buNone/>
              <a:defRPr b="1" sz="3200">
                <a:solidFill>
                  <a:schemeClr val="lt1"/>
                </a:solidFill>
                <a:latin typeface="Montserrat"/>
                <a:ea typeface="Montserrat"/>
                <a:cs typeface="Montserrat"/>
                <a:sym typeface="Montserrat"/>
              </a:defRPr>
            </a:lvl1pPr>
            <a:lvl2pPr lvl="1" rtl="0" algn="l">
              <a:lnSpc>
                <a:spcPct val="100000"/>
              </a:lnSpc>
              <a:spcBef>
                <a:spcPts val="0"/>
              </a:spcBef>
              <a:spcAft>
                <a:spcPts val="0"/>
              </a:spcAft>
              <a:buClr>
                <a:schemeClr val="lt1"/>
              </a:buClr>
              <a:buSzPts val="1400"/>
              <a:buNone/>
              <a:defRPr>
                <a:solidFill>
                  <a:schemeClr val="lt1"/>
                </a:solidFill>
                <a:latin typeface="Montserrat"/>
                <a:ea typeface="Montserrat"/>
                <a:cs typeface="Montserrat"/>
                <a:sym typeface="Montserrat"/>
              </a:defRPr>
            </a:lvl2pPr>
            <a:lvl3pPr lvl="2" rtl="0" algn="l">
              <a:lnSpc>
                <a:spcPct val="100000"/>
              </a:lnSpc>
              <a:spcBef>
                <a:spcPts val="0"/>
              </a:spcBef>
              <a:spcAft>
                <a:spcPts val="0"/>
              </a:spcAft>
              <a:buClr>
                <a:schemeClr val="lt1"/>
              </a:buClr>
              <a:buSzPts val="1400"/>
              <a:buNone/>
              <a:defRPr>
                <a:solidFill>
                  <a:schemeClr val="lt1"/>
                </a:solidFill>
                <a:latin typeface="Montserrat"/>
                <a:ea typeface="Montserrat"/>
                <a:cs typeface="Montserrat"/>
                <a:sym typeface="Montserrat"/>
              </a:defRPr>
            </a:lvl3pPr>
            <a:lvl4pPr lvl="3" rtl="0" algn="l">
              <a:lnSpc>
                <a:spcPct val="100000"/>
              </a:lnSpc>
              <a:spcBef>
                <a:spcPts val="0"/>
              </a:spcBef>
              <a:spcAft>
                <a:spcPts val="0"/>
              </a:spcAft>
              <a:buClr>
                <a:schemeClr val="lt1"/>
              </a:buClr>
              <a:buSzPts val="1400"/>
              <a:buNone/>
              <a:defRPr>
                <a:solidFill>
                  <a:schemeClr val="lt1"/>
                </a:solidFill>
                <a:latin typeface="Montserrat"/>
                <a:ea typeface="Montserrat"/>
                <a:cs typeface="Montserrat"/>
                <a:sym typeface="Montserrat"/>
              </a:defRPr>
            </a:lvl4pPr>
            <a:lvl5pPr lvl="4" rtl="0" algn="l">
              <a:lnSpc>
                <a:spcPct val="100000"/>
              </a:lnSpc>
              <a:spcBef>
                <a:spcPts val="0"/>
              </a:spcBef>
              <a:spcAft>
                <a:spcPts val="0"/>
              </a:spcAft>
              <a:buClr>
                <a:schemeClr val="lt1"/>
              </a:buClr>
              <a:buSzPts val="1400"/>
              <a:buNone/>
              <a:defRPr>
                <a:solidFill>
                  <a:schemeClr val="lt1"/>
                </a:solidFill>
                <a:latin typeface="Montserrat"/>
                <a:ea typeface="Montserrat"/>
                <a:cs typeface="Montserrat"/>
                <a:sym typeface="Montserrat"/>
              </a:defRPr>
            </a:lvl5pPr>
            <a:lvl6pPr lvl="5" rtl="0" algn="l">
              <a:lnSpc>
                <a:spcPct val="100000"/>
              </a:lnSpc>
              <a:spcBef>
                <a:spcPts val="0"/>
              </a:spcBef>
              <a:spcAft>
                <a:spcPts val="0"/>
              </a:spcAft>
              <a:buClr>
                <a:schemeClr val="lt1"/>
              </a:buClr>
              <a:buSzPts val="1400"/>
              <a:buNone/>
              <a:defRPr>
                <a:solidFill>
                  <a:schemeClr val="lt1"/>
                </a:solidFill>
                <a:latin typeface="Montserrat"/>
                <a:ea typeface="Montserrat"/>
                <a:cs typeface="Montserrat"/>
                <a:sym typeface="Montserrat"/>
              </a:defRPr>
            </a:lvl6pPr>
            <a:lvl7pPr lvl="6" rtl="0" algn="l">
              <a:lnSpc>
                <a:spcPct val="100000"/>
              </a:lnSpc>
              <a:spcBef>
                <a:spcPts val="0"/>
              </a:spcBef>
              <a:spcAft>
                <a:spcPts val="0"/>
              </a:spcAft>
              <a:buClr>
                <a:schemeClr val="lt1"/>
              </a:buClr>
              <a:buSzPts val="1400"/>
              <a:buNone/>
              <a:defRPr>
                <a:solidFill>
                  <a:schemeClr val="lt1"/>
                </a:solidFill>
                <a:latin typeface="Montserrat"/>
                <a:ea typeface="Montserrat"/>
                <a:cs typeface="Montserrat"/>
                <a:sym typeface="Montserrat"/>
              </a:defRPr>
            </a:lvl7pPr>
            <a:lvl8pPr lvl="7" rtl="0" algn="l">
              <a:lnSpc>
                <a:spcPct val="100000"/>
              </a:lnSpc>
              <a:spcBef>
                <a:spcPts val="0"/>
              </a:spcBef>
              <a:spcAft>
                <a:spcPts val="0"/>
              </a:spcAft>
              <a:buClr>
                <a:schemeClr val="lt1"/>
              </a:buClr>
              <a:buSzPts val="1400"/>
              <a:buNone/>
              <a:defRPr>
                <a:solidFill>
                  <a:schemeClr val="lt1"/>
                </a:solidFill>
                <a:latin typeface="Montserrat"/>
                <a:ea typeface="Montserrat"/>
                <a:cs typeface="Montserrat"/>
                <a:sym typeface="Montserrat"/>
              </a:defRPr>
            </a:lvl8pPr>
            <a:lvl9pPr lvl="8" rtl="0" algn="l">
              <a:lnSpc>
                <a:spcPct val="100000"/>
              </a:lnSpc>
              <a:spcBef>
                <a:spcPts val="0"/>
              </a:spcBef>
              <a:spcAft>
                <a:spcPts val="0"/>
              </a:spcAft>
              <a:buClr>
                <a:schemeClr val="lt1"/>
              </a:buClr>
              <a:buSzPts val="1400"/>
              <a:buNone/>
              <a:defRPr>
                <a:solidFill>
                  <a:schemeClr val="lt1"/>
                </a:solidFill>
                <a:latin typeface="Montserrat"/>
                <a:ea typeface="Montserrat"/>
                <a:cs typeface="Montserrat"/>
                <a:sym typeface="Montserrat"/>
              </a:defRPr>
            </a:lvl9pPr>
          </a:lstStyle>
          <a:p/>
        </p:txBody>
      </p:sp>
      <p:sp>
        <p:nvSpPr>
          <p:cNvPr id="354" name="Google Shape;354;p58"/>
          <p:cNvSpPr txBox="1"/>
          <p:nvPr/>
        </p:nvSpPr>
        <p:spPr>
          <a:xfrm>
            <a:off x="0" y="4851000"/>
            <a:ext cx="1671300" cy="276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600"/>
              <a:buFont typeface="Arial"/>
              <a:buNone/>
            </a:pPr>
            <a:r>
              <a:rPr b="0" i="1" lang="en" sz="600" u="none" cap="none" strike="noStrike">
                <a:solidFill>
                  <a:srgbClr val="585FA2"/>
                </a:solidFill>
                <a:latin typeface="Montserrat Medium"/>
                <a:ea typeface="Montserrat Medium"/>
                <a:cs typeface="Montserrat Medium"/>
                <a:sym typeface="Montserrat Medium"/>
              </a:rPr>
              <a:t>Proprietary and confidential</a:t>
            </a:r>
            <a:endParaRPr b="0" i="1" sz="600" u="none" cap="none" strike="noStrike">
              <a:solidFill>
                <a:srgbClr val="585FA2"/>
              </a:solidFill>
              <a:latin typeface="Montserrat Medium"/>
              <a:ea typeface="Montserrat Medium"/>
              <a:cs typeface="Montserrat Medium"/>
              <a:sym typeface="Montserrat Medium"/>
            </a:endParaRPr>
          </a:p>
        </p:txBody>
      </p:sp>
      <p:pic>
        <p:nvPicPr>
          <p:cNvPr id="355" name="Google Shape;355;p58"/>
          <p:cNvPicPr preferRelativeResize="0"/>
          <p:nvPr/>
        </p:nvPicPr>
        <p:blipFill rotWithShape="1">
          <a:blip r:embed="rId3">
            <a:alphaModFix/>
          </a:blip>
          <a:srcRect b="-12439" l="0" r="0" t="-12451"/>
          <a:stretch/>
        </p:blipFill>
        <p:spPr>
          <a:xfrm>
            <a:off x="8101275" y="4859793"/>
            <a:ext cx="918750" cy="195800"/>
          </a:xfrm>
          <a:prstGeom prst="rect">
            <a:avLst/>
          </a:prstGeom>
          <a:noFill/>
          <a:ln>
            <a:noFill/>
          </a:ln>
        </p:spPr>
      </p:pic>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2-dark">
  <p:cSld name="TITLE_AND_BODY_2_1">
    <p:bg>
      <p:bgPr>
        <a:solidFill>
          <a:schemeClr val="dk1"/>
        </a:solidFill>
      </p:bgPr>
    </p:bg>
    <p:spTree>
      <p:nvGrpSpPr>
        <p:cNvPr id="356" name="Shape 356"/>
        <p:cNvGrpSpPr/>
        <p:nvPr/>
      </p:nvGrpSpPr>
      <p:grpSpPr>
        <a:xfrm>
          <a:off x="0" y="0"/>
          <a:ext cx="0" cy="0"/>
          <a:chOff x="0" y="0"/>
          <a:chExt cx="0" cy="0"/>
        </a:xfrm>
      </p:grpSpPr>
      <p:pic>
        <p:nvPicPr>
          <p:cNvPr id="357" name="Google Shape;357;p59"/>
          <p:cNvPicPr preferRelativeResize="0"/>
          <p:nvPr/>
        </p:nvPicPr>
        <p:blipFill rotWithShape="1">
          <a:blip r:embed="rId2">
            <a:alphaModFix/>
          </a:blip>
          <a:srcRect b="0" l="0" r="0" t="0"/>
          <a:stretch/>
        </p:blipFill>
        <p:spPr>
          <a:xfrm>
            <a:off x="0" y="1"/>
            <a:ext cx="9144000" cy="5143478"/>
          </a:xfrm>
          <a:prstGeom prst="rect">
            <a:avLst/>
          </a:prstGeom>
          <a:noFill/>
          <a:ln>
            <a:noFill/>
          </a:ln>
        </p:spPr>
      </p:pic>
      <p:sp>
        <p:nvSpPr>
          <p:cNvPr id="358" name="Google Shape;358;p59"/>
          <p:cNvSpPr txBox="1"/>
          <p:nvPr>
            <p:ph type="title"/>
          </p:nvPr>
        </p:nvSpPr>
        <p:spPr>
          <a:xfrm>
            <a:off x="2275075" y="1330925"/>
            <a:ext cx="6358500" cy="19359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Clr>
                <a:schemeClr val="lt1"/>
              </a:buClr>
              <a:buSzPts val="3200"/>
              <a:buFont typeface="Montserrat"/>
              <a:buNone/>
              <a:defRPr b="1" sz="3200">
                <a:solidFill>
                  <a:schemeClr val="lt1"/>
                </a:solidFill>
                <a:latin typeface="Montserrat"/>
                <a:ea typeface="Montserrat"/>
                <a:cs typeface="Montserrat"/>
                <a:sym typeface="Montserrat"/>
              </a:defRPr>
            </a:lvl1pPr>
            <a:lvl2pPr lvl="1" rtl="0" algn="l">
              <a:lnSpc>
                <a:spcPct val="100000"/>
              </a:lnSpc>
              <a:spcBef>
                <a:spcPts val="0"/>
              </a:spcBef>
              <a:spcAft>
                <a:spcPts val="0"/>
              </a:spcAft>
              <a:buClr>
                <a:schemeClr val="lt1"/>
              </a:buClr>
              <a:buSzPts val="1400"/>
              <a:buNone/>
              <a:defRPr>
                <a:solidFill>
                  <a:schemeClr val="lt1"/>
                </a:solidFill>
                <a:latin typeface="Montserrat"/>
                <a:ea typeface="Montserrat"/>
                <a:cs typeface="Montserrat"/>
                <a:sym typeface="Montserrat"/>
              </a:defRPr>
            </a:lvl2pPr>
            <a:lvl3pPr lvl="2" rtl="0" algn="l">
              <a:lnSpc>
                <a:spcPct val="100000"/>
              </a:lnSpc>
              <a:spcBef>
                <a:spcPts val="0"/>
              </a:spcBef>
              <a:spcAft>
                <a:spcPts val="0"/>
              </a:spcAft>
              <a:buClr>
                <a:schemeClr val="lt1"/>
              </a:buClr>
              <a:buSzPts val="1400"/>
              <a:buNone/>
              <a:defRPr>
                <a:solidFill>
                  <a:schemeClr val="lt1"/>
                </a:solidFill>
                <a:latin typeface="Montserrat"/>
                <a:ea typeface="Montserrat"/>
                <a:cs typeface="Montserrat"/>
                <a:sym typeface="Montserrat"/>
              </a:defRPr>
            </a:lvl3pPr>
            <a:lvl4pPr lvl="3" rtl="0" algn="l">
              <a:lnSpc>
                <a:spcPct val="100000"/>
              </a:lnSpc>
              <a:spcBef>
                <a:spcPts val="0"/>
              </a:spcBef>
              <a:spcAft>
                <a:spcPts val="0"/>
              </a:spcAft>
              <a:buClr>
                <a:schemeClr val="lt1"/>
              </a:buClr>
              <a:buSzPts val="1400"/>
              <a:buNone/>
              <a:defRPr>
                <a:solidFill>
                  <a:schemeClr val="lt1"/>
                </a:solidFill>
                <a:latin typeface="Montserrat"/>
                <a:ea typeface="Montserrat"/>
                <a:cs typeface="Montserrat"/>
                <a:sym typeface="Montserrat"/>
              </a:defRPr>
            </a:lvl4pPr>
            <a:lvl5pPr lvl="4" rtl="0" algn="l">
              <a:lnSpc>
                <a:spcPct val="100000"/>
              </a:lnSpc>
              <a:spcBef>
                <a:spcPts val="0"/>
              </a:spcBef>
              <a:spcAft>
                <a:spcPts val="0"/>
              </a:spcAft>
              <a:buClr>
                <a:schemeClr val="lt1"/>
              </a:buClr>
              <a:buSzPts val="1400"/>
              <a:buNone/>
              <a:defRPr>
                <a:solidFill>
                  <a:schemeClr val="lt1"/>
                </a:solidFill>
                <a:latin typeface="Montserrat"/>
                <a:ea typeface="Montserrat"/>
                <a:cs typeface="Montserrat"/>
                <a:sym typeface="Montserrat"/>
              </a:defRPr>
            </a:lvl5pPr>
            <a:lvl6pPr lvl="5" rtl="0" algn="l">
              <a:lnSpc>
                <a:spcPct val="100000"/>
              </a:lnSpc>
              <a:spcBef>
                <a:spcPts val="0"/>
              </a:spcBef>
              <a:spcAft>
                <a:spcPts val="0"/>
              </a:spcAft>
              <a:buClr>
                <a:schemeClr val="lt1"/>
              </a:buClr>
              <a:buSzPts val="1400"/>
              <a:buNone/>
              <a:defRPr>
                <a:solidFill>
                  <a:schemeClr val="lt1"/>
                </a:solidFill>
                <a:latin typeface="Montserrat"/>
                <a:ea typeface="Montserrat"/>
                <a:cs typeface="Montserrat"/>
                <a:sym typeface="Montserrat"/>
              </a:defRPr>
            </a:lvl6pPr>
            <a:lvl7pPr lvl="6" rtl="0" algn="l">
              <a:lnSpc>
                <a:spcPct val="100000"/>
              </a:lnSpc>
              <a:spcBef>
                <a:spcPts val="0"/>
              </a:spcBef>
              <a:spcAft>
                <a:spcPts val="0"/>
              </a:spcAft>
              <a:buClr>
                <a:schemeClr val="lt1"/>
              </a:buClr>
              <a:buSzPts val="1400"/>
              <a:buNone/>
              <a:defRPr>
                <a:solidFill>
                  <a:schemeClr val="lt1"/>
                </a:solidFill>
                <a:latin typeface="Montserrat"/>
                <a:ea typeface="Montserrat"/>
                <a:cs typeface="Montserrat"/>
                <a:sym typeface="Montserrat"/>
              </a:defRPr>
            </a:lvl7pPr>
            <a:lvl8pPr lvl="7" rtl="0" algn="l">
              <a:lnSpc>
                <a:spcPct val="100000"/>
              </a:lnSpc>
              <a:spcBef>
                <a:spcPts val="0"/>
              </a:spcBef>
              <a:spcAft>
                <a:spcPts val="0"/>
              </a:spcAft>
              <a:buClr>
                <a:schemeClr val="lt1"/>
              </a:buClr>
              <a:buSzPts val="1400"/>
              <a:buNone/>
              <a:defRPr>
                <a:solidFill>
                  <a:schemeClr val="lt1"/>
                </a:solidFill>
                <a:latin typeface="Montserrat"/>
                <a:ea typeface="Montserrat"/>
                <a:cs typeface="Montserrat"/>
                <a:sym typeface="Montserrat"/>
              </a:defRPr>
            </a:lvl8pPr>
            <a:lvl9pPr lvl="8" rtl="0" algn="l">
              <a:lnSpc>
                <a:spcPct val="100000"/>
              </a:lnSpc>
              <a:spcBef>
                <a:spcPts val="0"/>
              </a:spcBef>
              <a:spcAft>
                <a:spcPts val="0"/>
              </a:spcAft>
              <a:buClr>
                <a:schemeClr val="lt1"/>
              </a:buClr>
              <a:buSzPts val="1400"/>
              <a:buNone/>
              <a:defRPr>
                <a:solidFill>
                  <a:schemeClr val="lt1"/>
                </a:solidFill>
                <a:latin typeface="Montserrat"/>
                <a:ea typeface="Montserrat"/>
                <a:cs typeface="Montserrat"/>
                <a:sym typeface="Montserrat"/>
              </a:defRPr>
            </a:lvl9pPr>
          </a:lstStyle>
          <a:p/>
        </p:txBody>
      </p:sp>
      <p:sp>
        <p:nvSpPr>
          <p:cNvPr id="359" name="Google Shape;359;p59"/>
          <p:cNvSpPr txBox="1"/>
          <p:nvPr/>
        </p:nvSpPr>
        <p:spPr>
          <a:xfrm>
            <a:off x="0" y="4851000"/>
            <a:ext cx="1671300" cy="276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600"/>
              <a:buFont typeface="Arial"/>
              <a:buNone/>
            </a:pPr>
            <a:r>
              <a:rPr b="0" i="1" lang="en" sz="600" u="none" cap="none" strike="noStrike">
                <a:solidFill>
                  <a:srgbClr val="585FA2"/>
                </a:solidFill>
                <a:latin typeface="Montserrat Medium"/>
                <a:ea typeface="Montserrat Medium"/>
                <a:cs typeface="Montserrat Medium"/>
                <a:sym typeface="Montserrat Medium"/>
              </a:rPr>
              <a:t>Proprietary and confidential</a:t>
            </a:r>
            <a:endParaRPr b="0" i="1" sz="600" u="none" cap="none" strike="noStrike">
              <a:solidFill>
                <a:srgbClr val="585FA2"/>
              </a:solidFill>
              <a:latin typeface="Montserrat Medium"/>
              <a:ea typeface="Montserrat Medium"/>
              <a:cs typeface="Montserrat Medium"/>
              <a:sym typeface="Montserrat Medium"/>
            </a:endParaRPr>
          </a:p>
        </p:txBody>
      </p:sp>
      <p:pic>
        <p:nvPicPr>
          <p:cNvPr id="360" name="Google Shape;360;p59"/>
          <p:cNvPicPr preferRelativeResize="0"/>
          <p:nvPr/>
        </p:nvPicPr>
        <p:blipFill rotWithShape="1">
          <a:blip r:embed="rId3">
            <a:alphaModFix/>
          </a:blip>
          <a:srcRect b="-12439" l="0" r="0" t="-12451"/>
          <a:stretch/>
        </p:blipFill>
        <p:spPr>
          <a:xfrm>
            <a:off x="8101275" y="4859793"/>
            <a:ext cx="918750" cy="195800"/>
          </a:xfrm>
          <a:prstGeom prst="rect">
            <a:avLst/>
          </a:prstGeom>
          <a:noFill/>
          <a:ln>
            <a:noFill/>
          </a:ln>
        </p:spPr>
      </p:pic>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ro2">
  <p:cSld name="Section_Break_Black">
    <p:bg>
      <p:bgPr>
        <a:solidFill>
          <a:schemeClr val="lt2"/>
        </a:solidFill>
      </p:bgPr>
    </p:bg>
    <p:spTree>
      <p:nvGrpSpPr>
        <p:cNvPr id="361" name="Shape 361"/>
        <p:cNvGrpSpPr/>
        <p:nvPr/>
      </p:nvGrpSpPr>
      <p:grpSpPr>
        <a:xfrm>
          <a:off x="0" y="0"/>
          <a:ext cx="0" cy="0"/>
          <a:chOff x="0" y="0"/>
          <a:chExt cx="0" cy="0"/>
        </a:xfrm>
      </p:grpSpPr>
      <p:pic>
        <p:nvPicPr>
          <p:cNvPr id="362" name="Google Shape;362;p60"/>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363" name="Google Shape;363;p60"/>
          <p:cNvSpPr txBox="1"/>
          <p:nvPr>
            <p:ph type="title"/>
          </p:nvPr>
        </p:nvSpPr>
        <p:spPr>
          <a:xfrm>
            <a:off x="568750" y="1589625"/>
            <a:ext cx="7663800" cy="994200"/>
          </a:xfrm>
          <a:prstGeom prst="rect">
            <a:avLst/>
          </a:prstGeom>
          <a:noFill/>
          <a:ln>
            <a:noFill/>
          </a:ln>
        </p:spPr>
        <p:txBody>
          <a:bodyPr anchorCtr="0" anchor="b" bIns="45700" lIns="91425" spcFirstLastPara="1" rIns="91425" wrap="square" tIns="45700">
            <a:noAutofit/>
          </a:bodyPr>
          <a:lstStyle>
            <a:lvl1pPr lvl="0" rtl="0" algn="l">
              <a:lnSpc>
                <a:spcPct val="90000"/>
              </a:lnSpc>
              <a:spcBef>
                <a:spcPts val="0"/>
              </a:spcBef>
              <a:spcAft>
                <a:spcPts val="0"/>
              </a:spcAft>
              <a:buSzPts val="3400"/>
              <a:buFont typeface="Montserrat ExtraBold"/>
              <a:buNone/>
              <a:defRPr b="1" sz="3400">
                <a:latin typeface="Montserrat ExtraBold"/>
                <a:ea typeface="Montserrat ExtraBold"/>
                <a:cs typeface="Montserrat ExtraBold"/>
                <a:sym typeface="Montserrat ExtraBold"/>
              </a:defRPr>
            </a:lvl1pPr>
            <a:lvl2pPr lvl="1" rtl="0" algn="l">
              <a:lnSpc>
                <a:spcPct val="100000"/>
              </a:lnSpc>
              <a:spcBef>
                <a:spcPts val="0"/>
              </a:spcBef>
              <a:spcAft>
                <a:spcPts val="0"/>
              </a:spcAft>
              <a:buSzPts val="1400"/>
              <a:buNone/>
              <a:defRPr>
                <a:latin typeface="Montserrat"/>
                <a:ea typeface="Montserrat"/>
                <a:cs typeface="Montserrat"/>
                <a:sym typeface="Montserrat"/>
              </a:defRPr>
            </a:lvl2pPr>
            <a:lvl3pPr lvl="2" rtl="0" algn="l">
              <a:lnSpc>
                <a:spcPct val="100000"/>
              </a:lnSpc>
              <a:spcBef>
                <a:spcPts val="0"/>
              </a:spcBef>
              <a:spcAft>
                <a:spcPts val="0"/>
              </a:spcAft>
              <a:buSzPts val="1400"/>
              <a:buNone/>
              <a:defRPr>
                <a:latin typeface="Montserrat"/>
                <a:ea typeface="Montserrat"/>
                <a:cs typeface="Montserrat"/>
                <a:sym typeface="Montserrat"/>
              </a:defRPr>
            </a:lvl3pPr>
            <a:lvl4pPr lvl="3" rtl="0" algn="l">
              <a:lnSpc>
                <a:spcPct val="100000"/>
              </a:lnSpc>
              <a:spcBef>
                <a:spcPts val="0"/>
              </a:spcBef>
              <a:spcAft>
                <a:spcPts val="0"/>
              </a:spcAft>
              <a:buSzPts val="1400"/>
              <a:buNone/>
              <a:defRPr>
                <a:latin typeface="Montserrat"/>
                <a:ea typeface="Montserrat"/>
                <a:cs typeface="Montserrat"/>
                <a:sym typeface="Montserrat"/>
              </a:defRPr>
            </a:lvl4pPr>
            <a:lvl5pPr lvl="4" rtl="0" algn="l">
              <a:lnSpc>
                <a:spcPct val="100000"/>
              </a:lnSpc>
              <a:spcBef>
                <a:spcPts val="0"/>
              </a:spcBef>
              <a:spcAft>
                <a:spcPts val="0"/>
              </a:spcAft>
              <a:buSzPts val="1400"/>
              <a:buNone/>
              <a:defRPr>
                <a:latin typeface="Montserrat"/>
                <a:ea typeface="Montserrat"/>
                <a:cs typeface="Montserrat"/>
                <a:sym typeface="Montserrat"/>
              </a:defRPr>
            </a:lvl5pPr>
            <a:lvl6pPr lvl="5" rtl="0" algn="l">
              <a:lnSpc>
                <a:spcPct val="100000"/>
              </a:lnSpc>
              <a:spcBef>
                <a:spcPts val="0"/>
              </a:spcBef>
              <a:spcAft>
                <a:spcPts val="0"/>
              </a:spcAft>
              <a:buSzPts val="1400"/>
              <a:buNone/>
              <a:defRPr>
                <a:latin typeface="Montserrat"/>
                <a:ea typeface="Montserrat"/>
                <a:cs typeface="Montserrat"/>
                <a:sym typeface="Montserrat"/>
              </a:defRPr>
            </a:lvl6pPr>
            <a:lvl7pPr lvl="6" rtl="0" algn="l">
              <a:lnSpc>
                <a:spcPct val="100000"/>
              </a:lnSpc>
              <a:spcBef>
                <a:spcPts val="0"/>
              </a:spcBef>
              <a:spcAft>
                <a:spcPts val="0"/>
              </a:spcAft>
              <a:buSzPts val="1400"/>
              <a:buNone/>
              <a:defRPr>
                <a:latin typeface="Montserrat"/>
                <a:ea typeface="Montserrat"/>
                <a:cs typeface="Montserrat"/>
                <a:sym typeface="Montserrat"/>
              </a:defRPr>
            </a:lvl7pPr>
            <a:lvl8pPr lvl="7" rtl="0" algn="l">
              <a:lnSpc>
                <a:spcPct val="100000"/>
              </a:lnSpc>
              <a:spcBef>
                <a:spcPts val="0"/>
              </a:spcBef>
              <a:spcAft>
                <a:spcPts val="0"/>
              </a:spcAft>
              <a:buSzPts val="1400"/>
              <a:buNone/>
              <a:defRPr>
                <a:latin typeface="Montserrat"/>
                <a:ea typeface="Montserrat"/>
                <a:cs typeface="Montserrat"/>
                <a:sym typeface="Montserrat"/>
              </a:defRPr>
            </a:lvl8pPr>
            <a:lvl9pPr lvl="8" rtl="0" algn="l">
              <a:lnSpc>
                <a:spcPct val="100000"/>
              </a:lnSpc>
              <a:spcBef>
                <a:spcPts val="0"/>
              </a:spcBef>
              <a:spcAft>
                <a:spcPts val="0"/>
              </a:spcAft>
              <a:buSzPts val="1400"/>
              <a:buNone/>
              <a:defRPr>
                <a:latin typeface="Montserrat"/>
                <a:ea typeface="Montserrat"/>
                <a:cs typeface="Montserrat"/>
                <a:sym typeface="Montserrat"/>
              </a:defRPr>
            </a:lvl9pPr>
          </a:lstStyle>
          <a:p/>
        </p:txBody>
      </p:sp>
      <p:sp>
        <p:nvSpPr>
          <p:cNvPr id="364" name="Google Shape;364;p60"/>
          <p:cNvSpPr txBox="1"/>
          <p:nvPr/>
        </p:nvSpPr>
        <p:spPr>
          <a:xfrm>
            <a:off x="0" y="4851000"/>
            <a:ext cx="1671300" cy="276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600"/>
              <a:buFont typeface="Arial"/>
              <a:buNone/>
            </a:pPr>
            <a:r>
              <a:rPr b="0" i="1" lang="en" sz="600" u="none" cap="none" strike="noStrike">
                <a:solidFill>
                  <a:srgbClr val="8E93C2"/>
                </a:solidFill>
                <a:latin typeface="Montserrat Medium"/>
                <a:ea typeface="Montserrat Medium"/>
                <a:cs typeface="Montserrat Medium"/>
                <a:sym typeface="Montserrat Medium"/>
              </a:rPr>
              <a:t>Proprietary and confidential</a:t>
            </a:r>
            <a:endParaRPr b="0" i="1" sz="600" u="none" cap="none" strike="noStrike">
              <a:solidFill>
                <a:srgbClr val="8E93C2"/>
              </a:solidFill>
              <a:latin typeface="Montserrat Medium"/>
              <a:ea typeface="Montserrat Medium"/>
              <a:cs typeface="Montserrat Medium"/>
              <a:sym typeface="Montserrat Medium"/>
            </a:endParaRPr>
          </a:p>
        </p:txBody>
      </p:sp>
      <p:sp>
        <p:nvSpPr>
          <p:cNvPr id="365" name="Google Shape;365;p60"/>
          <p:cNvSpPr/>
          <p:nvPr/>
        </p:nvSpPr>
        <p:spPr>
          <a:xfrm>
            <a:off x="656275" y="2699461"/>
            <a:ext cx="7831500" cy="528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66" name="Google Shape;366;p60"/>
          <p:cNvPicPr preferRelativeResize="0"/>
          <p:nvPr/>
        </p:nvPicPr>
        <p:blipFill rotWithShape="1">
          <a:blip r:embed="rId3">
            <a:alphaModFix/>
          </a:blip>
          <a:srcRect b="-12439" l="0" r="0" t="-12451"/>
          <a:stretch/>
        </p:blipFill>
        <p:spPr>
          <a:xfrm>
            <a:off x="8101275" y="4859793"/>
            <a:ext cx="918750" cy="195800"/>
          </a:xfrm>
          <a:prstGeom prst="rect">
            <a:avLst/>
          </a:prstGeom>
          <a:noFill/>
          <a:ln>
            <a:noFill/>
          </a:ln>
        </p:spPr>
      </p:pic>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pink">
  <p:cSld name="Blank_White_3_1">
    <p:bg>
      <p:bgPr>
        <a:solidFill>
          <a:schemeClr val="accent1"/>
        </a:solidFill>
      </p:bgPr>
    </p:bg>
    <p:spTree>
      <p:nvGrpSpPr>
        <p:cNvPr id="367" name="Shape 367"/>
        <p:cNvGrpSpPr/>
        <p:nvPr/>
      </p:nvGrpSpPr>
      <p:grpSpPr>
        <a:xfrm>
          <a:off x="0" y="0"/>
          <a:ext cx="0" cy="0"/>
          <a:chOff x="0" y="0"/>
          <a:chExt cx="0" cy="0"/>
        </a:xfrm>
      </p:grpSpPr>
      <p:sp>
        <p:nvSpPr>
          <p:cNvPr id="368" name="Google Shape;368;p61"/>
          <p:cNvSpPr txBox="1"/>
          <p:nvPr/>
        </p:nvSpPr>
        <p:spPr>
          <a:xfrm>
            <a:off x="0" y="4851000"/>
            <a:ext cx="1671300" cy="276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600"/>
              <a:buFont typeface="Arial"/>
              <a:buNone/>
            </a:pPr>
            <a:r>
              <a:rPr b="0" i="1" lang="en" sz="600" u="none" cap="none" strike="noStrike">
                <a:solidFill>
                  <a:srgbClr val="770046"/>
                </a:solidFill>
                <a:latin typeface="Montserrat Medium"/>
                <a:ea typeface="Montserrat Medium"/>
                <a:cs typeface="Montserrat Medium"/>
                <a:sym typeface="Montserrat Medium"/>
              </a:rPr>
              <a:t>Proprietary and confidential</a:t>
            </a:r>
            <a:endParaRPr b="0" i="1" sz="600" u="none" cap="none" strike="noStrike">
              <a:solidFill>
                <a:srgbClr val="770046"/>
              </a:solidFill>
              <a:latin typeface="Montserrat Medium"/>
              <a:ea typeface="Montserrat Medium"/>
              <a:cs typeface="Montserrat Medium"/>
              <a:sym typeface="Montserrat Medium"/>
            </a:endParaRPr>
          </a:p>
        </p:txBody>
      </p:sp>
      <p:pic>
        <p:nvPicPr>
          <p:cNvPr id="369" name="Google Shape;369;p61"/>
          <p:cNvPicPr preferRelativeResize="0"/>
          <p:nvPr/>
        </p:nvPicPr>
        <p:blipFill rotWithShape="1">
          <a:blip r:embed="rId2">
            <a:alphaModFix/>
          </a:blip>
          <a:srcRect b="-12439" l="0" r="0" t="-12451"/>
          <a:stretch/>
        </p:blipFill>
        <p:spPr>
          <a:xfrm>
            <a:off x="8101275" y="4859793"/>
            <a:ext cx="918750" cy="19580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theme" Target="../theme/theme1.xml"/><Relationship Id="rId14" Type="http://schemas.openxmlformats.org/officeDocument/2006/relationships/slideLayout" Target="../slideLayouts/slideLayout1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54.xml"/><Relationship Id="rId20" Type="http://schemas.openxmlformats.org/officeDocument/2006/relationships/slideLayout" Target="../slideLayouts/slideLayout34.xml"/><Relationship Id="rId42" Type="http://schemas.openxmlformats.org/officeDocument/2006/relationships/slideLayout" Target="../slideLayouts/slideLayout56.xml"/><Relationship Id="rId41" Type="http://schemas.openxmlformats.org/officeDocument/2006/relationships/slideLayout" Target="../slideLayouts/slideLayout55.xml"/><Relationship Id="rId22" Type="http://schemas.openxmlformats.org/officeDocument/2006/relationships/slideLayout" Target="../slideLayouts/slideLayout36.xml"/><Relationship Id="rId44" Type="http://schemas.openxmlformats.org/officeDocument/2006/relationships/slideLayout" Target="../slideLayouts/slideLayout58.xml"/><Relationship Id="rId21" Type="http://schemas.openxmlformats.org/officeDocument/2006/relationships/slideLayout" Target="../slideLayouts/slideLayout35.xml"/><Relationship Id="rId43" Type="http://schemas.openxmlformats.org/officeDocument/2006/relationships/slideLayout" Target="../slideLayouts/slideLayout57.xml"/><Relationship Id="rId24" Type="http://schemas.openxmlformats.org/officeDocument/2006/relationships/slideLayout" Target="../slideLayouts/slideLayout38.xml"/><Relationship Id="rId46" Type="http://schemas.openxmlformats.org/officeDocument/2006/relationships/theme" Target="../theme/theme3.xml"/><Relationship Id="rId23" Type="http://schemas.openxmlformats.org/officeDocument/2006/relationships/slideLayout" Target="../slideLayouts/slideLayout37.xml"/><Relationship Id="rId45" Type="http://schemas.openxmlformats.org/officeDocument/2006/relationships/slideLayout" Target="../slideLayouts/slideLayout59.xml"/><Relationship Id="rId1" Type="http://schemas.openxmlformats.org/officeDocument/2006/relationships/slideLayout" Target="../slideLayouts/slideLayout15.xml"/><Relationship Id="rId2" Type="http://schemas.openxmlformats.org/officeDocument/2006/relationships/slideLayout" Target="../slideLayouts/slideLayout16.xml"/><Relationship Id="rId3" Type="http://schemas.openxmlformats.org/officeDocument/2006/relationships/slideLayout" Target="../slideLayouts/slideLayout17.xml"/><Relationship Id="rId4" Type="http://schemas.openxmlformats.org/officeDocument/2006/relationships/slideLayout" Target="../slideLayouts/slideLayout18.xml"/><Relationship Id="rId9" Type="http://schemas.openxmlformats.org/officeDocument/2006/relationships/slideLayout" Target="../slideLayouts/slideLayout23.xml"/><Relationship Id="rId26" Type="http://schemas.openxmlformats.org/officeDocument/2006/relationships/slideLayout" Target="../slideLayouts/slideLayout40.xml"/><Relationship Id="rId25" Type="http://schemas.openxmlformats.org/officeDocument/2006/relationships/slideLayout" Target="../slideLayouts/slideLayout39.xml"/><Relationship Id="rId28" Type="http://schemas.openxmlformats.org/officeDocument/2006/relationships/slideLayout" Target="../slideLayouts/slideLayout42.xml"/><Relationship Id="rId27" Type="http://schemas.openxmlformats.org/officeDocument/2006/relationships/slideLayout" Target="../slideLayouts/slideLayout41.xml"/><Relationship Id="rId5" Type="http://schemas.openxmlformats.org/officeDocument/2006/relationships/slideLayout" Target="../slideLayouts/slideLayout19.xml"/><Relationship Id="rId6" Type="http://schemas.openxmlformats.org/officeDocument/2006/relationships/slideLayout" Target="../slideLayouts/slideLayout20.xml"/><Relationship Id="rId29" Type="http://schemas.openxmlformats.org/officeDocument/2006/relationships/slideLayout" Target="../slideLayouts/slideLayout43.xml"/><Relationship Id="rId7" Type="http://schemas.openxmlformats.org/officeDocument/2006/relationships/slideLayout" Target="../slideLayouts/slideLayout21.xml"/><Relationship Id="rId8" Type="http://schemas.openxmlformats.org/officeDocument/2006/relationships/slideLayout" Target="../slideLayouts/slideLayout22.xml"/><Relationship Id="rId31" Type="http://schemas.openxmlformats.org/officeDocument/2006/relationships/slideLayout" Target="../slideLayouts/slideLayout45.xml"/><Relationship Id="rId30" Type="http://schemas.openxmlformats.org/officeDocument/2006/relationships/slideLayout" Target="../slideLayouts/slideLayout44.xml"/><Relationship Id="rId11" Type="http://schemas.openxmlformats.org/officeDocument/2006/relationships/slideLayout" Target="../slideLayouts/slideLayout25.xml"/><Relationship Id="rId33" Type="http://schemas.openxmlformats.org/officeDocument/2006/relationships/slideLayout" Target="../slideLayouts/slideLayout47.xml"/><Relationship Id="rId10" Type="http://schemas.openxmlformats.org/officeDocument/2006/relationships/slideLayout" Target="../slideLayouts/slideLayout24.xml"/><Relationship Id="rId32" Type="http://schemas.openxmlformats.org/officeDocument/2006/relationships/slideLayout" Target="../slideLayouts/slideLayout46.xml"/><Relationship Id="rId13" Type="http://schemas.openxmlformats.org/officeDocument/2006/relationships/slideLayout" Target="../slideLayouts/slideLayout27.xml"/><Relationship Id="rId35" Type="http://schemas.openxmlformats.org/officeDocument/2006/relationships/slideLayout" Target="../slideLayouts/slideLayout49.xml"/><Relationship Id="rId12" Type="http://schemas.openxmlformats.org/officeDocument/2006/relationships/slideLayout" Target="../slideLayouts/slideLayout26.xml"/><Relationship Id="rId34" Type="http://schemas.openxmlformats.org/officeDocument/2006/relationships/slideLayout" Target="../slideLayouts/slideLayout48.xml"/><Relationship Id="rId15" Type="http://schemas.openxmlformats.org/officeDocument/2006/relationships/slideLayout" Target="../slideLayouts/slideLayout29.xml"/><Relationship Id="rId37" Type="http://schemas.openxmlformats.org/officeDocument/2006/relationships/slideLayout" Target="../slideLayouts/slideLayout51.xml"/><Relationship Id="rId14" Type="http://schemas.openxmlformats.org/officeDocument/2006/relationships/slideLayout" Target="../slideLayouts/slideLayout28.xml"/><Relationship Id="rId36" Type="http://schemas.openxmlformats.org/officeDocument/2006/relationships/slideLayout" Target="../slideLayouts/slideLayout50.xml"/><Relationship Id="rId17" Type="http://schemas.openxmlformats.org/officeDocument/2006/relationships/slideLayout" Target="../slideLayouts/slideLayout31.xml"/><Relationship Id="rId39" Type="http://schemas.openxmlformats.org/officeDocument/2006/relationships/slideLayout" Target="../slideLayouts/slideLayout53.xml"/><Relationship Id="rId16" Type="http://schemas.openxmlformats.org/officeDocument/2006/relationships/slideLayout" Target="../slideLayouts/slideLayout30.xml"/><Relationship Id="rId38" Type="http://schemas.openxmlformats.org/officeDocument/2006/relationships/slideLayout" Target="../slideLayouts/slideLayout52.xml"/><Relationship Id="rId19" Type="http://schemas.openxmlformats.org/officeDocument/2006/relationships/slideLayout" Target="../slideLayouts/slideLayout33.xml"/><Relationship Id="rId18"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72" name="Shape 72"/>
        <p:cNvGrpSpPr/>
        <p:nvPr/>
      </p:nvGrpSpPr>
      <p:grpSpPr>
        <a:xfrm>
          <a:off x="0" y="0"/>
          <a:ext cx="0" cy="0"/>
          <a:chOff x="0" y="0"/>
          <a:chExt cx="0" cy="0"/>
        </a:xfrm>
      </p:grpSpPr>
      <p:sp>
        <p:nvSpPr>
          <p:cNvPr id="73" name="Google Shape;73;p1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74" name="Google Shape;74;p1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1600"/>
              </a:spcBef>
              <a:spcAft>
                <a:spcPts val="0"/>
              </a:spcAft>
              <a:buClr>
                <a:schemeClr val="dk2"/>
              </a:buClr>
              <a:buSzPts val="1400"/>
              <a:buChar char="○"/>
              <a:defRPr>
                <a:solidFill>
                  <a:schemeClr val="dk2"/>
                </a:solidFill>
              </a:defRPr>
            </a:lvl2pPr>
            <a:lvl3pPr indent="-317500" lvl="2" marL="1371600" rtl="0">
              <a:lnSpc>
                <a:spcPct val="115000"/>
              </a:lnSpc>
              <a:spcBef>
                <a:spcPts val="1600"/>
              </a:spcBef>
              <a:spcAft>
                <a:spcPts val="0"/>
              </a:spcAft>
              <a:buClr>
                <a:schemeClr val="dk2"/>
              </a:buClr>
              <a:buSzPts val="1400"/>
              <a:buChar char="■"/>
              <a:defRPr>
                <a:solidFill>
                  <a:schemeClr val="dk2"/>
                </a:solidFill>
              </a:defRPr>
            </a:lvl3pPr>
            <a:lvl4pPr indent="-317500" lvl="3" marL="1828800" rtl="0">
              <a:lnSpc>
                <a:spcPct val="115000"/>
              </a:lnSpc>
              <a:spcBef>
                <a:spcPts val="1600"/>
              </a:spcBef>
              <a:spcAft>
                <a:spcPts val="0"/>
              </a:spcAft>
              <a:buClr>
                <a:schemeClr val="dk2"/>
              </a:buClr>
              <a:buSzPts val="1400"/>
              <a:buChar char="●"/>
              <a:defRPr>
                <a:solidFill>
                  <a:schemeClr val="dk2"/>
                </a:solidFill>
              </a:defRPr>
            </a:lvl4pPr>
            <a:lvl5pPr indent="-317500" lvl="4" marL="2286000" rtl="0">
              <a:lnSpc>
                <a:spcPct val="115000"/>
              </a:lnSpc>
              <a:spcBef>
                <a:spcPts val="1600"/>
              </a:spcBef>
              <a:spcAft>
                <a:spcPts val="0"/>
              </a:spcAft>
              <a:buClr>
                <a:schemeClr val="dk2"/>
              </a:buClr>
              <a:buSzPts val="1400"/>
              <a:buChar char="○"/>
              <a:defRPr>
                <a:solidFill>
                  <a:schemeClr val="dk2"/>
                </a:solidFill>
              </a:defRPr>
            </a:lvl5pPr>
            <a:lvl6pPr indent="-317500" lvl="5" marL="2743200" rtl="0">
              <a:lnSpc>
                <a:spcPct val="115000"/>
              </a:lnSpc>
              <a:spcBef>
                <a:spcPts val="1600"/>
              </a:spcBef>
              <a:spcAft>
                <a:spcPts val="0"/>
              </a:spcAft>
              <a:buClr>
                <a:schemeClr val="dk2"/>
              </a:buClr>
              <a:buSzPts val="1400"/>
              <a:buChar char="■"/>
              <a:defRPr>
                <a:solidFill>
                  <a:schemeClr val="dk2"/>
                </a:solidFill>
              </a:defRPr>
            </a:lvl6pPr>
            <a:lvl7pPr indent="-317500" lvl="6" marL="3200400" rtl="0">
              <a:lnSpc>
                <a:spcPct val="115000"/>
              </a:lnSpc>
              <a:spcBef>
                <a:spcPts val="1600"/>
              </a:spcBef>
              <a:spcAft>
                <a:spcPts val="0"/>
              </a:spcAft>
              <a:buClr>
                <a:schemeClr val="dk2"/>
              </a:buClr>
              <a:buSzPts val="1400"/>
              <a:buChar char="●"/>
              <a:defRPr>
                <a:solidFill>
                  <a:schemeClr val="dk2"/>
                </a:solidFill>
              </a:defRPr>
            </a:lvl7pPr>
            <a:lvl8pPr indent="-317500" lvl="7" marL="3657600" rtl="0">
              <a:lnSpc>
                <a:spcPct val="115000"/>
              </a:lnSpc>
              <a:spcBef>
                <a:spcPts val="1600"/>
              </a:spcBef>
              <a:spcAft>
                <a:spcPts val="0"/>
              </a:spcAft>
              <a:buClr>
                <a:schemeClr val="dk2"/>
              </a:buClr>
              <a:buSzPts val="1400"/>
              <a:buChar char="○"/>
              <a:defRPr>
                <a:solidFill>
                  <a:schemeClr val="dk2"/>
                </a:solidFill>
              </a:defRPr>
            </a:lvl8pPr>
            <a:lvl9pPr indent="-317500" lvl="8" marL="4114800" rtl="0">
              <a:lnSpc>
                <a:spcPct val="115000"/>
              </a:lnSpc>
              <a:spcBef>
                <a:spcPts val="1600"/>
              </a:spcBef>
              <a:spcAft>
                <a:spcPts val="1600"/>
              </a:spcAft>
              <a:buClr>
                <a:schemeClr val="dk2"/>
              </a:buClr>
              <a:buSzPts val="1400"/>
              <a:buChar char="■"/>
              <a:defRPr>
                <a:solidFill>
                  <a:schemeClr val="dk2"/>
                </a:solidFill>
              </a:defRPr>
            </a:lvl9pPr>
          </a:lstStyle>
          <a:p/>
        </p:txBody>
      </p:sp>
      <p:sp>
        <p:nvSpPr>
          <p:cNvPr id="75" name="Google Shape;75;p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 id="2147483680" r:id="rId19"/>
    <p:sldLayoutId id="2147483681" r:id="rId20"/>
    <p:sldLayoutId id="2147483682" r:id="rId21"/>
    <p:sldLayoutId id="2147483683" r:id="rId22"/>
    <p:sldLayoutId id="2147483684" r:id="rId23"/>
    <p:sldLayoutId id="2147483685" r:id="rId24"/>
    <p:sldLayoutId id="2147483686" r:id="rId25"/>
    <p:sldLayoutId id="2147483687" r:id="rId26"/>
    <p:sldLayoutId id="2147483688" r:id="rId27"/>
    <p:sldLayoutId id="2147483689" r:id="rId28"/>
    <p:sldLayoutId id="2147483690" r:id="rId29"/>
    <p:sldLayoutId id="2147483691" r:id="rId30"/>
    <p:sldLayoutId id="2147483692" r:id="rId31"/>
    <p:sldLayoutId id="2147483693" r:id="rId32"/>
    <p:sldLayoutId id="2147483694" r:id="rId33"/>
    <p:sldLayoutId id="2147483695" r:id="rId34"/>
    <p:sldLayoutId id="2147483696" r:id="rId35"/>
    <p:sldLayoutId id="2147483697" r:id="rId36"/>
    <p:sldLayoutId id="2147483698" r:id="rId37"/>
    <p:sldLayoutId id="2147483699" r:id="rId38"/>
    <p:sldLayoutId id="2147483700" r:id="rId39"/>
    <p:sldLayoutId id="2147483701" r:id="rId40"/>
    <p:sldLayoutId id="2147483702" r:id="rId41"/>
    <p:sldLayoutId id="2147483703" r:id="rId42"/>
    <p:sldLayoutId id="2147483704" r:id="rId43"/>
    <p:sldLayoutId id="2147483705" r:id="rId44"/>
    <p:sldLayoutId id="2147483706" r:id="rId4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xml"/><Relationship Id="rId3" Type="http://schemas.openxmlformats.org/officeDocument/2006/relationships/image" Target="../media/image70.gi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12.xml"/><Relationship Id="rId3" Type="http://schemas.openxmlformats.org/officeDocument/2006/relationships/image" Target="../media/image6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1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image" Target="../media/image106.png"/><Relationship Id="rId4" Type="http://schemas.openxmlformats.org/officeDocument/2006/relationships/image" Target="../media/image1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 Id="rId3" Type="http://schemas.openxmlformats.org/officeDocument/2006/relationships/hyperlink" Target="http://drive.google.com/file/d/1TG9VSpWa8_HG68By4ioNQN0cZ_ucMdLq/view" TargetMode="External"/><Relationship Id="rId4" Type="http://schemas.openxmlformats.org/officeDocument/2006/relationships/image" Target="../media/image122.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 Id="rId3" Type="http://schemas.openxmlformats.org/officeDocument/2006/relationships/hyperlink" Target="http://drive.google.com/file/d/1Qn54c0RETQ9bc7i-Okfo4DQVb5r2G5F1/view" TargetMode="External"/><Relationship Id="rId4" Type="http://schemas.openxmlformats.org/officeDocument/2006/relationships/image" Target="../media/image102.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 Id="rId3" Type="http://schemas.openxmlformats.org/officeDocument/2006/relationships/image" Target="../media/image109.png"/><Relationship Id="rId4" Type="http://schemas.openxmlformats.org/officeDocument/2006/relationships/image" Target="../media/image10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6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6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5.xml"/><Relationship Id="rId3" Type="http://schemas.openxmlformats.org/officeDocument/2006/relationships/image" Target="../media/image11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0.xml"/><Relationship Id="rId3" Type="http://schemas.openxmlformats.org/officeDocument/2006/relationships/image" Target="../media/image11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4.xml"/><Relationship Id="rId3" Type="http://schemas.openxmlformats.org/officeDocument/2006/relationships/image" Target="../media/image112.png"/><Relationship Id="rId4" Type="http://schemas.openxmlformats.org/officeDocument/2006/relationships/image" Target="../media/image12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5.xml"/><Relationship Id="rId3" Type="http://schemas.openxmlformats.org/officeDocument/2006/relationships/image" Target="../media/image12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0.xml"/><Relationship Id="rId3" Type="http://schemas.openxmlformats.org/officeDocument/2006/relationships/image" Target="../media/image120.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5.xml"/><Relationship Id="rId3" Type="http://schemas.openxmlformats.org/officeDocument/2006/relationships/hyperlink" Target="https://github.com/gavinraym/SalesForce_3_2024" TargetMode="Externa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6.xml"/><Relationship Id="rId3" Type="http://schemas.openxmlformats.org/officeDocument/2006/relationships/hyperlink" Target="https://github.com/gavinraym/SalesForce_3_2024" TargetMode="Externa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40" Type="http://schemas.openxmlformats.org/officeDocument/2006/relationships/image" Target="../media/image107.png"/><Relationship Id="rId20" Type="http://schemas.openxmlformats.org/officeDocument/2006/relationships/image" Target="../media/image79.png"/><Relationship Id="rId22" Type="http://schemas.openxmlformats.org/officeDocument/2006/relationships/image" Target="../media/image86.png"/><Relationship Id="rId21" Type="http://schemas.openxmlformats.org/officeDocument/2006/relationships/image" Target="../media/image98.png"/><Relationship Id="rId24" Type="http://schemas.openxmlformats.org/officeDocument/2006/relationships/image" Target="../media/image81.jpg"/><Relationship Id="rId23" Type="http://schemas.openxmlformats.org/officeDocument/2006/relationships/image" Target="../media/image101.png"/><Relationship Id="rId1" Type="http://schemas.openxmlformats.org/officeDocument/2006/relationships/slideLayout" Target="../slideLayouts/slideLayout30.xml"/><Relationship Id="rId2" Type="http://schemas.openxmlformats.org/officeDocument/2006/relationships/notesSlide" Target="../notesSlides/notesSlide6.xml"/><Relationship Id="rId3" Type="http://schemas.openxmlformats.org/officeDocument/2006/relationships/image" Target="../media/image49.png"/><Relationship Id="rId4" Type="http://schemas.openxmlformats.org/officeDocument/2006/relationships/image" Target="../media/image82.png"/><Relationship Id="rId9" Type="http://schemas.openxmlformats.org/officeDocument/2006/relationships/image" Target="../media/image75.png"/><Relationship Id="rId26" Type="http://schemas.openxmlformats.org/officeDocument/2006/relationships/image" Target="../media/image89.png"/><Relationship Id="rId25" Type="http://schemas.openxmlformats.org/officeDocument/2006/relationships/image" Target="../media/image93.png"/><Relationship Id="rId28" Type="http://schemas.openxmlformats.org/officeDocument/2006/relationships/image" Target="../media/image80.png"/><Relationship Id="rId27" Type="http://schemas.openxmlformats.org/officeDocument/2006/relationships/image" Target="../media/image95.png"/><Relationship Id="rId5" Type="http://schemas.openxmlformats.org/officeDocument/2006/relationships/image" Target="../media/image68.jpg"/><Relationship Id="rId6" Type="http://schemas.openxmlformats.org/officeDocument/2006/relationships/image" Target="../media/image60.png"/><Relationship Id="rId29" Type="http://schemas.openxmlformats.org/officeDocument/2006/relationships/image" Target="../media/image90.png"/><Relationship Id="rId7" Type="http://schemas.openxmlformats.org/officeDocument/2006/relationships/image" Target="../media/image84.png"/><Relationship Id="rId8" Type="http://schemas.openxmlformats.org/officeDocument/2006/relationships/image" Target="../media/image69.png"/><Relationship Id="rId31" Type="http://schemas.openxmlformats.org/officeDocument/2006/relationships/image" Target="../media/image94.jpg"/><Relationship Id="rId30" Type="http://schemas.openxmlformats.org/officeDocument/2006/relationships/image" Target="../media/image91.png"/><Relationship Id="rId11" Type="http://schemas.openxmlformats.org/officeDocument/2006/relationships/image" Target="../media/image74.png"/><Relationship Id="rId33" Type="http://schemas.openxmlformats.org/officeDocument/2006/relationships/image" Target="../media/image92.png"/><Relationship Id="rId10" Type="http://schemas.openxmlformats.org/officeDocument/2006/relationships/image" Target="../media/image72.jpg"/><Relationship Id="rId32" Type="http://schemas.openxmlformats.org/officeDocument/2006/relationships/image" Target="../media/image104.png"/><Relationship Id="rId13" Type="http://schemas.openxmlformats.org/officeDocument/2006/relationships/image" Target="../media/image67.png"/><Relationship Id="rId35" Type="http://schemas.openxmlformats.org/officeDocument/2006/relationships/image" Target="../media/image87.png"/><Relationship Id="rId12" Type="http://schemas.openxmlformats.org/officeDocument/2006/relationships/image" Target="../media/image73.png"/><Relationship Id="rId34" Type="http://schemas.openxmlformats.org/officeDocument/2006/relationships/image" Target="../media/image96.png"/><Relationship Id="rId15" Type="http://schemas.openxmlformats.org/officeDocument/2006/relationships/image" Target="../media/image76.png"/><Relationship Id="rId37" Type="http://schemas.openxmlformats.org/officeDocument/2006/relationships/image" Target="../media/image97.png"/><Relationship Id="rId14" Type="http://schemas.openxmlformats.org/officeDocument/2006/relationships/image" Target="../media/image78.png"/><Relationship Id="rId36" Type="http://schemas.openxmlformats.org/officeDocument/2006/relationships/image" Target="../media/image110.png"/><Relationship Id="rId17" Type="http://schemas.openxmlformats.org/officeDocument/2006/relationships/image" Target="../media/image85.png"/><Relationship Id="rId39" Type="http://schemas.openxmlformats.org/officeDocument/2006/relationships/image" Target="../media/image100.png"/><Relationship Id="rId16" Type="http://schemas.openxmlformats.org/officeDocument/2006/relationships/image" Target="../media/image77.png"/><Relationship Id="rId38" Type="http://schemas.openxmlformats.org/officeDocument/2006/relationships/image" Target="../media/image103.png"/><Relationship Id="rId19" Type="http://schemas.openxmlformats.org/officeDocument/2006/relationships/image" Target="../media/image83.png"/><Relationship Id="rId18" Type="http://schemas.openxmlformats.org/officeDocument/2006/relationships/image" Target="../media/image99.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8.xml"/><Relationship Id="rId3" Type="http://schemas.openxmlformats.org/officeDocument/2006/relationships/hyperlink" Target="https://www.jenkins.io/doc/pipeline/examples/" TargetMode="Externa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7.xml"/><Relationship Id="rId3" Type="http://schemas.openxmlformats.org/officeDocument/2006/relationships/image" Target="../media/image114.jpg"/><Relationship Id="rId4" Type="http://schemas.openxmlformats.org/officeDocument/2006/relationships/image" Target="../media/image108.jpg"/><Relationship Id="rId5" Type="http://schemas.openxmlformats.org/officeDocument/2006/relationships/image" Target="../media/image111.jp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1.xml"/><Relationship Id="rId3" Type="http://schemas.openxmlformats.org/officeDocument/2006/relationships/hyperlink" Target="https://sfdc.plusplus.app/login/?next=/a/surveys/2238/" TargetMode="Externa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2.xml"/><Relationship Id="rId3" Type="http://schemas.openxmlformats.org/officeDocument/2006/relationships/image" Target="../media/image11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pic>
        <p:nvPicPr>
          <p:cNvPr id="374" name="Google Shape;374;p62"/>
          <p:cNvPicPr preferRelativeResize="0"/>
          <p:nvPr/>
        </p:nvPicPr>
        <p:blipFill rotWithShape="1">
          <a:blip r:embed="rId3">
            <a:alphaModFix/>
          </a:blip>
          <a:srcRect b="0" l="0" r="0" t="0"/>
          <a:stretch/>
        </p:blipFill>
        <p:spPr>
          <a:xfrm>
            <a:off x="1653383" y="1522250"/>
            <a:ext cx="6017250" cy="17676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476" name="Shape 476"/>
        <p:cNvGrpSpPr/>
        <p:nvPr/>
      </p:nvGrpSpPr>
      <p:grpSpPr>
        <a:xfrm>
          <a:off x="0" y="0"/>
          <a:ext cx="0" cy="0"/>
          <a:chOff x="0" y="0"/>
          <a:chExt cx="0" cy="0"/>
        </a:xfrm>
      </p:grpSpPr>
      <p:sp>
        <p:nvSpPr>
          <p:cNvPr id="477" name="Google Shape;477;p71"/>
          <p:cNvSpPr txBox="1"/>
          <p:nvPr/>
        </p:nvSpPr>
        <p:spPr>
          <a:xfrm>
            <a:off x="2451054" y="1332134"/>
            <a:ext cx="6350100" cy="3123000"/>
          </a:xfrm>
          <a:prstGeom prst="rect">
            <a:avLst/>
          </a:prstGeom>
          <a:noFill/>
          <a:ln>
            <a:noFill/>
          </a:ln>
        </p:spPr>
        <p:txBody>
          <a:bodyPr anchorCtr="0" anchor="t" bIns="45700" lIns="91425" spcFirstLastPara="1" rIns="91425" wrap="square" tIns="45700">
            <a:noAutofit/>
          </a:bodyPr>
          <a:lstStyle/>
          <a:p>
            <a:pPr indent="-285750" lvl="0" marL="285750" marR="0" rtl="0" algn="l">
              <a:lnSpc>
                <a:spcPct val="100000"/>
              </a:lnSpc>
              <a:spcBef>
                <a:spcPts val="1000"/>
              </a:spcBef>
              <a:spcAft>
                <a:spcPts val="0"/>
              </a:spcAft>
              <a:buClr>
                <a:schemeClr val="accent1"/>
              </a:buClr>
              <a:buSzPts val="1600"/>
              <a:buFont typeface="Arial"/>
              <a:buChar char="•"/>
            </a:pPr>
            <a:r>
              <a:rPr lang="en" sz="1600">
                <a:solidFill>
                  <a:schemeClr val="lt1"/>
                </a:solidFill>
              </a:rPr>
              <a:t>History of Git</a:t>
            </a:r>
            <a:endParaRPr/>
          </a:p>
          <a:p>
            <a:pPr indent="-285750" lvl="0" marL="285750" marR="0" rtl="0" algn="l">
              <a:lnSpc>
                <a:spcPct val="100000"/>
              </a:lnSpc>
              <a:spcBef>
                <a:spcPts val="1000"/>
              </a:spcBef>
              <a:spcAft>
                <a:spcPts val="0"/>
              </a:spcAft>
              <a:buClr>
                <a:schemeClr val="accent1"/>
              </a:buClr>
              <a:buSzPts val="1600"/>
              <a:buFont typeface="Arial"/>
              <a:buChar char="•"/>
            </a:pPr>
            <a:r>
              <a:rPr lang="en" sz="1600">
                <a:solidFill>
                  <a:schemeClr val="lt1"/>
                </a:solidFill>
              </a:rPr>
              <a:t>Broad level understandings / mental maps</a:t>
            </a:r>
            <a:endParaRPr/>
          </a:p>
          <a:p>
            <a:pPr indent="-285750" lvl="0" marL="285750" marR="0" rtl="0" algn="l">
              <a:lnSpc>
                <a:spcPct val="100000"/>
              </a:lnSpc>
              <a:spcBef>
                <a:spcPts val="1000"/>
              </a:spcBef>
              <a:spcAft>
                <a:spcPts val="0"/>
              </a:spcAft>
              <a:buClr>
                <a:schemeClr val="accent1"/>
              </a:buClr>
              <a:buSzPts val="1600"/>
              <a:buFont typeface="Arial"/>
              <a:buChar char="•"/>
            </a:pPr>
            <a:r>
              <a:rPr lang="en" sz="1600">
                <a:solidFill>
                  <a:schemeClr val="lt1"/>
                </a:solidFill>
              </a:rPr>
              <a:t>Initializing and configuring the Git repo</a:t>
            </a:r>
            <a:endParaRPr/>
          </a:p>
          <a:p>
            <a:pPr indent="-285750" lvl="0" marL="285750" marR="0" rtl="0" algn="l">
              <a:lnSpc>
                <a:spcPct val="100000"/>
              </a:lnSpc>
              <a:spcBef>
                <a:spcPts val="1000"/>
              </a:spcBef>
              <a:spcAft>
                <a:spcPts val="0"/>
              </a:spcAft>
              <a:buClr>
                <a:schemeClr val="accent1"/>
              </a:buClr>
              <a:buSzPts val="1600"/>
              <a:buFont typeface="Arial"/>
              <a:buChar char="•"/>
            </a:pPr>
            <a:r>
              <a:rPr lang="en" sz="1600">
                <a:solidFill>
                  <a:schemeClr val="lt1"/>
                </a:solidFill>
              </a:rPr>
              <a:t>Managing a codebase with the CLI</a:t>
            </a:r>
            <a:endParaRPr sz="1600">
              <a:solidFill>
                <a:schemeClr val="lt1"/>
              </a:solidFill>
            </a:endParaRPr>
          </a:p>
          <a:p>
            <a:pPr indent="-285750" lvl="0" marL="285750" marR="0" rtl="0" algn="l">
              <a:lnSpc>
                <a:spcPct val="100000"/>
              </a:lnSpc>
              <a:spcBef>
                <a:spcPts val="1000"/>
              </a:spcBef>
              <a:spcAft>
                <a:spcPts val="0"/>
              </a:spcAft>
              <a:buClr>
                <a:schemeClr val="lt1"/>
              </a:buClr>
              <a:buSzPts val="1600"/>
              <a:buChar char="•"/>
            </a:pPr>
            <a:r>
              <a:rPr lang="en" sz="1600">
                <a:solidFill>
                  <a:schemeClr val="lt1"/>
                </a:solidFill>
              </a:rPr>
              <a:t>Working with remotes, branches, merging, etc</a:t>
            </a:r>
            <a:endParaRPr sz="1600">
              <a:solidFill>
                <a:schemeClr val="lt1"/>
              </a:solidFill>
            </a:endParaRPr>
          </a:p>
          <a:p>
            <a:pPr indent="-285750" lvl="0" marL="285750" marR="0" rtl="0" algn="l">
              <a:lnSpc>
                <a:spcPct val="100000"/>
              </a:lnSpc>
              <a:spcBef>
                <a:spcPts val="1000"/>
              </a:spcBef>
              <a:spcAft>
                <a:spcPts val="0"/>
              </a:spcAft>
              <a:buClr>
                <a:schemeClr val="lt1"/>
              </a:buClr>
              <a:buSzPts val="1600"/>
              <a:buChar char="•"/>
            </a:pPr>
            <a:r>
              <a:rPr lang="en" sz="1600">
                <a:solidFill>
                  <a:schemeClr val="lt1"/>
                </a:solidFill>
              </a:rPr>
              <a:t>Resolving merge conflicts</a:t>
            </a:r>
            <a:endParaRPr sz="1600">
              <a:solidFill>
                <a:schemeClr val="lt1"/>
              </a:solidFill>
            </a:endParaRPr>
          </a:p>
          <a:p>
            <a:pPr indent="-285750" lvl="0" marL="285750" marR="0" rtl="0" algn="l">
              <a:lnSpc>
                <a:spcPct val="100000"/>
              </a:lnSpc>
              <a:spcBef>
                <a:spcPts val="1000"/>
              </a:spcBef>
              <a:spcAft>
                <a:spcPts val="0"/>
              </a:spcAft>
              <a:buClr>
                <a:schemeClr val="lt1"/>
              </a:buClr>
              <a:buSzPts val="1600"/>
              <a:buChar char="•"/>
            </a:pPr>
            <a:r>
              <a:rPr lang="en" sz="1600">
                <a:solidFill>
                  <a:schemeClr val="lt1"/>
                </a:solidFill>
              </a:rPr>
              <a:t>Advanced tools if we have time</a:t>
            </a:r>
            <a:endParaRPr sz="1600">
              <a:solidFill>
                <a:schemeClr val="lt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 name="Shape 481"/>
        <p:cNvGrpSpPr/>
        <p:nvPr/>
      </p:nvGrpSpPr>
      <p:grpSpPr>
        <a:xfrm>
          <a:off x="0" y="0"/>
          <a:ext cx="0" cy="0"/>
          <a:chOff x="0" y="0"/>
          <a:chExt cx="0" cy="0"/>
        </a:xfrm>
      </p:grpSpPr>
      <p:sp>
        <p:nvSpPr>
          <p:cNvPr id="482" name="Google Shape;482;p72"/>
          <p:cNvSpPr txBox="1"/>
          <p:nvPr>
            <p:ph idx="1" type="body"/>
          </p:nvPr>
        </p:nvSpPr>
        <p:spPr>
          <a:xfrm>
            <a:off x="913200" y="1342525"/>
            <a:ext cx="7289100" cy="3123000"/>
          </a:xfrm>
          <a:prstGeom prst="rect">
            <a:avLst/>
          </a:prstGeom>
          <a:noFill/>
          <a:ln>
            <a:noFill/>
          </a:ln>
        </p:spPr>
        <p:txBody>
          <a:bodyPr anchorCtr="0" anchor="t" bIns="45700" lIns="91425" spcFirstLastPara="1" rIns="91425" wrap="square" tIns="45700">
            <a:noAutofit/>
          </a:bodyPr>
          <a:lstStyle/>
          <a:p>
            <a:pPr indent="-342900" lvl="0" marL="457200" rtl="0" algn="l">
              <a:lnSpc>
                <a:spcPct val="90000"/>
              </a:lnSpc>
              <a:spcBef>
                <a:spcPts val="1000"/>
              </a:spcBef>
              <a:spcAft>
                <a:spcPts val="0"/>
              </a:spcAft>
              <a:buClr>
                <a:schemeClr val="dk2"/>
              </a:buClr>
              <a:buSzPts val="1800"/>
              <a:buChar char="•"/>
            </a:pPr>
            <a:r>
              <a:rPr lang="en"/>
              <a:t>You will be added to the public git repo for this course</a:t>
            </a:r>
            <a:endParaRPr/>
          </a:p>
          <a:p>
            <a:pPr indent="-330200" lvl="1" marL="914400" rtl="0" algn="l">
              <a:lnSpc>
                <a:spcPct val="90000"/>
              </a:lnSpc>
              <a:spcBef>
                <a:spcPts val="500"/>
              </a:spcBef>
              <a:spcAft>
                <a:spcPts val="0"/>
              </a:spcAft>
              <a:buSzPts val="1600"/>
              <a:buChar char="◦"/>
            </a:pPr>
            <a:r>
              <a:rPr lang="en"/>
              <a:t>It includes a copy of this slide deck</a:t>
            </a:r>
            <a:endParaRPr/>
          </a:p>
          <a:p>
            <a:pPr indent="-330200" lvl="1" marL="914400" rtl="0" algn="l">
              <a:lnSpc>
                <a:spcPct val="90000"/>
              </a:lnSpc>
              <a:spcBef>
                <a:spcPts val="500"/>
              </a:spcBef>
              <a:spcAft>
                <a:spcPts val="0"/>
              </a:spcAft>
              <a:buSzPts val="1600"/>
              <a:buChar char="◦"/>
            </a:pPr>
            <a:r>
              <a:rPr lang="en"/>
              <a:t>It will be our playground for completing activities</a:t>
            </a:r>
            <a:endParaRPr/>
          </a:p>
          <a:p>
            <a:pPr indent="-228600" lvl="1" marL="914400" rtl="0" algn="l">
              <a:lnSpc>
                <a:spcPct val="90000"/>
              </a:lnSpc>
              <a:spcBef>
                <a:spcPts val="500"/>
              </a:spcBef>
              <a:spcAft>
                <a:spcPts val="0"/>
              </a:spcAft>
              <a:buSzPts val="1600"/>
              <a:buNone/>
            </a:pPr>
            <a:r>
              <a:t/>
            </a:r>
            <a:endParaRPr/>
          </a:p>
          <a:p>
            <a:pPr indent="-342900" lvl="0" marL="457200" rtl="0" algn="l">
              <a:lnSpc>
                <a:spcPct val="90000"/>
              </a:lnSpc>
              <a:spcBef>
                <a:spcPts val="1000"/>
              </a:spcBef>
              <a:spcAft>
                <a:spcPts val="0"/>
              </a:spcAft>
              <a:buClr>
                <a:schemeClr val="dk2"/>
              </a:buClr>
              <a:buSzPts val="1800"/>
              <a:buChar char="•"/>
            </a:pPr>
            <a:r>
              <a:rPr lang="en"/>
              <a:t>All course activities are outlined in this slide deck</a:t>
            </a:r>
            <a:endParaRPr/>
          </a:p>
          <a:p>
            <a:pPr indent="-330200" lvl="1" marL="914400" rtl="0" algn="l">
              <a:lnSpc>
                <a:spcPct val="90000"/>
              </a:lnSpc>
              <a:spcBef>
                <a:spcPts val="500"/>
              </a:spcBef>
              <a:spcAft>
                <a:spcPts val="0"/>
              </a:spcAft>
              <a:buSzPts val="1600"/>
              <a:buChar char="◦"/>
            </a:pPr>
            <a:r>
              <a:rPr lang="en"/>
              <a:t>We will be working through the activities together</a:t>
            </a:r>
            <a:endParaRPr/>
          </a:p>
        </p:txBody>
      </p:sp>
      <p:sp>
        <p:nvSpPr>
          <p:cNvPr id="483" name="Google Shape;483;p72"/>
          <p:cNvSpPr txBox="1"/>
          <p:nvPr>
            <p:ph type="title"/>
          </p:nvPr>
        </p:nvSpPr>
        <p:spPr>
          <a:xfrm>
            <a:off x="795241" y="336681"/>
            <a:ext cx="7886700" cy="5232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2500"/>
              <a:buFont typeface="Montserrat ExtraBold"/>
              <a:buNone/>
            </a:pPr>
            <a:r>
              <a:rPr lang="en"/>
              <a:t>How we’re going to work together</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 name="Shape 487"/>
        <p:cNvGrpSpPr/>
        <p:nvPr/>
      </p:nvGrpSpPr>
      <p:grpSpPr>
        <a:xfrm>
          <a:off x="0" y="0"/>
          <a:ext cx="0" cy="0"/>
          <a:chOff x="0" y="0"/>
          <a:chExt cx="0" cy="0"/>
        </a:xfrm>
      </p:grpSpPr>
      <p:sp>
        <p:nvSpPr>
          <p:cNvPr id="488" name="Google Shape;488;p73"/>
          <p:cNvSpPr txBox="1"/>
          <p:nvPr>
            <p:ph idx="1" type="body"/>
          </p:nvPr>
        </p:nvSpPr>
        <p:spPr>
          <a:xfrm>
            <a:off x="5413676" y="1342525"/>
            <a:ext cx="2923800" cy="3123000"/>
          </a:xfrm>
          <a:prstGeom prst="rect">
            <a:avLst/>
          </a:prstGeom>
          <a:noFill/>
          <a:ln>
            <a:noFill/>
          </a:ln>
        </p:spPr>
        <p:txBody>
          <a:bodyPr anchorCtr="0" anchor="t" bIns="45700" lIns="91425" spcFirstLastPara="1" rIns="91425" wrap="square" tIns="45700">
            <a:noAutofit/>
          </a:bodyPr>
          <a:lstStyle/>
          <a:p>
            <a:pPr indent="-342900" lvl="0" marL="457200" rtl="0" algn="l">
              <a:lnSpc>
                <a:spcPct val="90000"/>
              </a:lnSpc>
              <a:spcBef>
                <a:spcPts val="1000"/>
              </a:spcBef>
              <a:spcAft>
                <a:spcPts val="0"/>
              </a:spcAft>
              <a:buClr>
                <a:schemeClr val="dk2"/>
              </a:buClr>
              <a:buSzPts val="1800"/>
              <a:buChar char="•"/>
            </a:pPr>
            <a:r>
              <a:rPr lang="en"/>
              <a:t>Job title?</a:t>
            </a:r>
            <a:endParaRPr/>
          </a:p>
          <a:p>
            <a:pPr indent="-342900" lvl="0" marL="457200" rtl="0" algn="l">
              <a:lnSpc>
                <a:spcPct val="90000"/>
              </a:lnSpc>
              <a:spcBef>
                <a:spcPts val="1000"/>
              </a:spcBef>
              <a:spcAft>
                <a:spcPts val="0"/>
              </a:spcAft>
              <a:buClr>
                <a:schemeClr val="dk2"/>
              </a:buClr>
              <a:buSzPts val="1800"/>
              <a:buChar char="•"/>
            </a:pPr>
            <a:r>
              <a:rPr lang="en"/>
              <a:t>Where are you based?</a:t>
            </a:r>
            <a:endParaRPr/>
          </a:p>
          <a:p>
            <a:pPr indent="-342900" lvl="0" marL="457200" rtl="0" algn="l">
              <a:lnSpc>
                <a:spcPct val="90000"/>
              </a:lnSpc>
              <a:spcBef>
                <a:spcPts val="1000"/>
              </a:spcBef>
              <a:spcAft>
                <a:spcPts val="0"/>
              </a:spcAft>
              <a:buClr>
                <a:schemeClr val="dk2"/>
              </a:buClr>
              <a:buSzPts val="1800"/>
              <a:buChar char="•"/>
            </a:pPr>
            <a:r>
              <a:rPr lang="en"/>
              <a:t>What is your related experience, if any?</a:t>
            </a:r>
            <a:endParaRPr/>
          </a:p>
          <a:p>
            <a:pPr indent="-342900" lvl="0" marL="457200" rtl="0" algn="l">
              <a:lnSpc>
                <a:spcPct val="90000"/>
              </a:lnSpc>
              <a:spcBef>
                <a:spcPts val="1000"/>
              </a:spcBef>
              <a:spcAft>
                <a:spcPts val="0"/>
              </a:spcAft>
              <a:buClr>
                <a:schemeClr val="dk2"/>
              </a:buClr>
              <a:buSzPts val="1800"/>
              <a:buChar char="•"/>
            </a:pPr>
            <a:r>
              <a:rPr lang="en"/>
              <a:t>Fun fact?</a:t>
            </a:r>
            <a:endParaRPr/>
          </a:p>
        </p:txBody>
      </p:sp>
      <p:sp>
        <p:nvSpPr>
          <p:cNvPr id="489" name="Google Shape;489;p73"/>
          <p:cNvSpPr txBox="1"/>
          <p:nvPr>
            <p:ph type="title"/>
          </p:nvPr>
        </p:nvSpPr>
        <p:spPr>
          <a:xfrm>
            <a:off x="795241" y="336681"/>
            <a:ext cx="7886700" cy="523200"/>
          </a:xfrm>
          <a:prstGeom prst="rect">
            <a:avLst/>
          </a:prstGeom>
          <a:noFill/>
          <a:ln>
            <a:noFill/>
          </a:ln>
        </p:spPr>
        <p:txBody>
          <a:bodyPr anchorCtr="0" anchor="ctr" bIns="45700" lIns="91425" spcFirstLastPara="1" rIns="91425" wrap="square" tIns="45700">
            <a:noAutofit/>
          </a:bodyPr>
          <a:lstStyle/>
          <a:p>
            <a:pPr indent="0" lvl="0" marL="0" rtl="0" algn="r">
              <a:lnSpc>
                <a:spcPct val="90000"/>
              </a:lnSpc>
              <a:spcBef>
                <a:spcPts val="0"/>
              </a:spcBef>
              <a:spcAft>
                <a:spcPts val="0"/>
              </a:spcAft>
              <a:buSzPts val="2500"/>
              <a:buNone/>
            </a:pPr>
            <a:r>
              <a:rPr lang="en"/>
              <a:t>Student Instructions</a:t>
            </a:r>
            <a:endParaRPr/>
          </a:p>
        </p:txBody>
      </p:sp>
      <p:pic>
        <p:nvPicPr>
          <p:cNvPr id="490" name="Google Shape;490;p73"/>
          <p:cNvPicPr preferRelativeResize="0"/>
          <p:nvPr/>
        </p:nvPicPr>
        <p:blipFill rotWithShape="1">
          <a:blip r:embed="rId3">
            <a:alphaModFix/>
          </a:blip>
          <a:srcRect b="0" l="0" r="0" t="0"/>
          <a:stretch/>
        </p:blipFill>
        <p:spPr>
          <a:xfrm rot="300002">
            <a:off x="654934" y="-124945"/>
            <a:ext cx="4667834" cy="4629780"/>
          </a:xfrm>
          <a:prstGeom prst="rect">
            <a:avLst/>
          </a:prstGeom>
          <a:noFill/>
          <a:ln>
            <a:noFill/>
          </a:ln>
        </p:spPr>
      </p:pic>
      <p:sp>
        <p:nvSpPr>
          <p:cNvPr id="491" name="Google Shape;491;p73"/>
          <p:cNvSpPr txBox="1"/>
          <p:nvPr/>
        </p:nvSpPr>
        <p:spPr>
          <a:xfrm rot="360429">
            <a:off x="958533" y="3221946"/>
            <a:ext cx="3864219" cy="523058"/>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chemeClr val="dk1"/>
              </a:buClr>
              <a:buSzPts val="2500"/>
              <a:buFont typeface="Montserrat ExtraBold"/>
              <a:buNone/>
            </a:pPr>
            <a:r>
              <a:rPr b="1" i="0" lang="en" sz="2500" u="none" cap="none" strike="noStrike">
                <a:solidFill>
                  <a:schemeClr val="dk1"/>
                </a:solidFill>
                <a:latin typeface="Montserrat ExtraBold"/>
                <a:ea typeface="Montserrat ExtraBold"/>
                <a:cs typeface="Montserrat ExtraBold"/>
                <a:sym typeface="Montserrat ExtraBold"/>
              </a:rPr>
              <a:t>Your name?</a:t>
            </a:r>
            <a:endParaRPr/>
          </a:p>
          <a:p>
            <a:pPr indent="0" lvl="0" marL="0" marR="0" rtl="0" algn="ctr">
              <a:lnSpc>
                <a:spcPct val="90000"/>
              </a:lnSpc>
              <a:spcBef>
                <a:spcPts val="0"/>
              </a:spcBef>
              <a:spcAft>
                <a:spcPts val="0"/>
              </a:spcAft>
              <a:buClr>
                <a:schemeClr val="dk1"/>
              </a:buClr>
              <a:buSzPts val="2500"/>
              <a:buFont typeface="Montserrat ExtraBold"/>
              <a:buNone/>
            </a:pPr>
            <a:r>
              <a:rPr b="1" i="0" lang="en" sz="2500" u="none" cap="none" strike="noStrike">
                <a:solidFill>
                  <a:schemeClr val="accent1"/>
                </a:solidFill>
                <a:latin typeface="Montserrat ExtraBold"/>
                <a:ea typeface="Montserrat ExtraBold"/>
                <a:cs typeface="Montserrat ExtraBold"/>
                <a:sym typeface="Montserrat ExtraBold"/>
              </a:rPr>
              <a:t>And preferred pronouns?</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495" name="Shape 495"/>
        <p:cNvGrpSpPr/>
        <p:nvPr/>
      </p:nvGrpSpPr>
      <p:grpSpPr>
        <a:xfrm>
          <a:off x="0" y="0"/>
          <a:ext cx="0" cy="0"/>
          <a:chOff x="0" y="0"/>
          <a:chExt cx="0" cy="0"/>
        </a:xfrm>
      </p:grpSpPr>
      <p:sp>
        <p:nvSpPr>
          <p:cNvPr id="496" name="Google Shape;496;p74"/>
          <p:cNvSpPr txBox="1"/>
          <p:nvPr>
            <p:ph type="ctrTitle"/>
          </p:nvPr>
        </p:nvSpPr>
        <p:spPr>
          <a:xfrm>
            <a:off x="311700" y="744575"/>
            <a:ext cx="8520600" cy="8469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
              <a:t>What is Source Control?</a:t>
            </a:r>
            <a:endParaRPr/>
          </a:p>
        </p:txBody>
      </p:sp>
      <p:sp>
        <p:nvSpPr>
          <p:cNvPr id="497" name="Google Shape;497;p74"/>
          <p:cNvSpPr txBox="1"/>
          <p:nvPr>
            <p:ph idx="1" type="subTitle"/>
          </p:nvPr>
        </p:nvSpPr>
        <p:spPr>
          <a:xfrm>
            <a:off x="230975" y="1591475"/>
            <a:ext cx="8520600" cy="980400"/>
          </a:xfrm>
          <a:prstGeom prst="rect">
            <a:avLst/>
          </a:prstGeom>
        </p:spPr>
        <p:txBody>
          <a:bodyPr anchorCtr="0" anchor="t" bIns="91425" lIns="91425" spcFirstLastPara="1" rIns="91425" wrap="square" tIns="91425">
            <a:normAutofit fontScale="77500" lnSpcReduction="20000"/>
          </a:bodyPr>
          <a:lstStyle/>
          <a:p>
            <a:pPr indent="0" lvl="0" marL="0" rtl="0" algn="ctr">
              <a:spcBef>
                <a:spcPts val="0"/>
              </a:spcBef>
              <a:spcAft>
                <a:spcPts val="0"/>
              </a:spcAft>
              <a:buNone/>
            </a:pPr>
            <a:r>
              <a:rPr lang="en"/>
              <a:t>How your code will DIFFER through time.</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pic>
        <p:nvPicPr>
          <p:cNvPr id="498" name="Google Shape;498;p74"/>
          <p:cNvPicPr preferRelativeResize="0"/>
          <p:nvPr/>
        </p:nvPicPr>
        <p:blipFill>
          <a:blip r:embed="rId3">
            <a:alphaModFix/>
          </a:blip>
          <a:stretch>
            <a:fillRect/>
          </a:stretch>
        </p:blipFill>
        <p:spPr>
          <a:xfrm>
            <a:off x="3323775" y="2343700"/>
            <a:ext cx="2335000" cy="22668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2" name="Shape 502"/>
        <p:cNvGrpSpPr/>
        <p:nvPr/>
      </p:nvGrpSpPr>
      <p:grpSpPr>
        <a:xfrm>
          <a:off x="0" y="0"/>
          <a:ext cx="0" cy="0"/>
          <a:chOff x="0" y="0"/>
          <a:chExt cx="0" cy="0"/>
        </a:xfrm>
      </p:grpSpPr>
      <p:sp>
        <p:nvSpPr>
          <p:cNvPr id="503" name="Google Shape;503;p75"/>
          <p:cNvSpPr txBox="1"/>
          <p:nvPr>
            <p:ph type="title"/>
          </p:nvPr>
        </p:nvSpPr>
        <p:spPr>
          <a:xfrm>
            <a:off x="795241" y="336681"/>
            <a:ext cx="7886700" cy="5232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
              <a:t>Originated within the Linux </a:t>
            </a:r>
            <a:r>
              <a:rPr lang="en"/>
              <a:t>Open Source</a:t>
            </a:r>
            <a:r>
              <a:rPr lang="en"/>
              <a:t> Community</a:t>
            </a:r>
            <a:endParaRPr/>
          </a:p>
        </p:txBody>
      </p:sp>
      <p:sp>
        <p:nvSpPr>
          <p:cNvPr id="504" name="Google Shape;504;p75"/>
          <p:cNvSpPr txBox="1"/>
          <p:nvPr>
            <p:ph idx="1" type="body"/>
          </p:nvPr>
        </p:nvSpPr>
        <p:spPr>
          <a:xfrm>
            <a:off x="927450" y="1334775"/>
            <a:ext cx="7289100" cy="31230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
              <a:t>Linus Torvalds: Best known as the creator of Linux. Also made Git as a source control method for the Linux project.</a:t>
            </a:r>
            <a:endParaRPr/>
          </a:p>
        </p:txBody>
      </p:sp>
      <p:pic>
        <p:nvPicPr>
          <p:cNvPr id="505" name="Google Shape;505;p75"/>
          <p:cNvPicPr preferRelativeResize="0"/>
          <p:nvPr/>
        </p:nvPicPr>
        <p:blipFill>
          <a:blip r:embed="rId3">
            <a:alphaModFix/>
          </a:blip>
          <a:stretch>
            <a:fillRect/>
          </a:stretch>
        </p:blipFill>
        <p:spPr>
          <a:xfrm>
            <a:off x="4835725" y="2088563"/>
            <a:ext cx="2381250" cy="619125"/>
          </a:xfrm>
          <a:prstGeom prst="rect">
            <a:avLst/>
          </a:prstGeom>
          <a:noFill/>
          <a:ln>
            <a:noFill/>
          </a:ln>
        </p:spPr>
      </p:pic>
      <p:pic>
        <p:nvPicPr>
          <p:cNvPr id="506" name="Google Shape;506;p75"/>
          <p:cNvPicPr preferRelativeResize="0"/>
          <p:nvPr/>
        </p:nvPicPr>
        <p:blipFill>
          <a:blip r:embed="rId4">
            <a:alphaModFix/>
          </a:blip>
          <a:stretch>
            <a:fillRect/>
          </a:stretch>
        </p:blipFill>
        <p:spPr>
          <a:xfrm>
            <a:off x="1009002" y="2452725"/>
            <a:ext cx="1801800" cy="1799050"/>
          </a:xfrm>
          <a:prstGeom prst="rect">
            <a:avLst/>
          </a:prstGeom>
          <a:noFill/>
          <a:ln>
            <a:noFill/>
          </a:ln>
        </p:spPr>
      </p:pic>
      <p:sp>
        <p:nvSpPr>
          <p:cNvPr id="507" name="Google Shape;507;p75"/>
          <p:cNvSpPr txBox="1"/>
          <p:nvPr/>
        </p:nvSpPr>
        <p:spPr>
          <a:xfrm>
            <a:off x="4348300" y="2707700"/>
            <a:ext cx="3356100" cy="206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rPr>
              <a:t>They were using Bitkeeper, but it fell short in some ways:</a:t>
            </a:r>
            <a:endParaRPr sz="1800">
              <a:solidFill>
                <a:schemeClr val="dk2"/>
              </a:solidFill>
            </a:endParaRPr>
          </a:p>
          <a:p>
            <a:pPr indent="-342900" lvl="0" marL="457200" rtl="0" algn="l">
              <a:spcBef>
                <a:spcPts val="0"/>
              </a:spcBef>
              <a:spcAft>
                <a:spcPts val="0"/>
              </a:spcAft>
              <a:buClr>
                <a:srgbClr val="FF0000"/>
              </a:buClr>
              <a:buSzPts val="1800"/>
              <a:buChar char="●"/>
            </a:pPr>
            <a:r>
              <a:rPr lang="en" sz="1800">
                <a:solidFill>
                  <a:srgbClr val="FF0000"/>
                </a:solidFill>
              </a:rPr>
              <a:t>Centralized</a:t>
            </a:r>
            <a:endParaRPr sz="1800">
              <a:solidFill>
                <a:srgbClr val="FF0000"/>
              </a:solidFill>
            </a:endParaRPr>
          </a:p>
          <a:p>
            <a:pPr indent="-342900" lvl="0" marL="457200" rtl="0" algn="l">
              <a:spcBef>
                <a:spcPts val="0"/>
              </a:spcBef>
              <a:spcAft>
                <a:spcPts val="0"/>
              </a:spcAft>
              <a:buClr>
                <a:srgbClr val="FF0000"/>
              </a:buClr>
              <a:buSzPts val="1800"/>
              <a:buChar char="●"/>
            </a:pPr>
            <a:r>
              <a:rPr lang="en" sz="1800">
                <a:solidFill>
                  <a:srgbClr val="FF0000"/>
                </a:solidFill>
              </a:rPr>
              <a:t>Proprietary</a:t>
            </a:r>
            <a:endParaRPr sz="1800">
              <a:solidFill>
                <a:srgbClr val="FF0000"/>
              </a:solidFill>
            </a:endParaRPr>
          </a:p>
          <a:p>
            <a:pPr indent="-342900" lvl="0" marL="457200" rtl="0" algn="l">
              <a:spcBef>
                <a:spcPts val="0"/>
              </a:spcBef>
              <a:spcAft>
                <a:spcPts val="0"/>
              </a:spcAft>
              <a:buClr>
                <a:srgbClr val="FF0000"/>
              </a:buClr>
              <a:buSzPts val="1800"/>
              <a:buChar char="●"/>
            </a:pPr>
            <a:r>
              <a:rPr lang="en" sz="1800">
                <a:solidFill>
                  <a:srgbClr val="FF0000"/>
                </a:solidFill>
              </a:rPr>
              <a:t>Licensing conflicts</a:t>
            </a:r>
            <a:endParaRPr sz="1800">
              <a:solidFill>
                <a:srgbClr val="FF0000"/>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1" name="Shape 511"/>
        <p:cNvGrpSpPr/>
        <p:nvPr/>
      </p:nvGrpSpPr>
      <p:grpSpPr>
        <a:xfrm>
          <a:off x="0" y="0"/>
          <a:ext cx="0" cy="0"/>
          <a:chOff x="0" y="0"/>
          <a:chExt cx="0" cy="0"/>
        </a:xfrm>
      </p:grpSpPr>
      <p:sp>
        <p:nvSpPr>
          <p:cNvPr id="512" name="Google Shape;512;p76"/>
          <p:cNvSpPr txBox="1"/>
          <p:nvPr>
            <p:ph type="title"/>
          </p:nvPr>
        </p:nvSpPr>
        <p:spPr>
          <a:xfrm>
            <a:off x="795241" y="336681"/>
            <a:ext cx="7886700" cy="5232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
              <a:t>Improvements from switching to Git include…</a:t>
            </a:r>
            <a:endParaRPr/>
          </a:p>
        </p:txBody>
      </p:sp>
      <p:sp>
        <p:nvSpPr>
          <p:cNvPr id="513" name="Google Shape;513;p76"/>
          <p:cNvSpPr txBox="1"/>
          <p:nvPr>
            <p:ph idx="1" type="body"/>
          </p:nvPr>
        </p:nvSpPr>
        <p:spPr>
          <a:xfrm>
            <a:off x="913200" y="1342525"/>
            <a:ext cx="7289100" cy="3123000"/>
          </a:xfrm>
          <a:prstGeom prst="rect">
            <a:avLst/>
          </a:prstGeom>
        </p:spPr>
        <p:txBody>
          <a:bodyPr anchorCtr="0" anchor="t" bIns="45700" lIns="91425" spcFirstLastPara="1" rIns="91425" wrap="square" tIns="45700">
            <a:noAutofit/>
          </a:bodyPr>
          <a:lstStyle/>
          <a:p>
            <a:pPr indent="-342900" lvl="0" marL="457200" rtl="0" algn="l">
              <a:spcBef>
                <a:spcPts val="1000"/>
              </a:spcBef>
              <a:spcAft>
                <a:spcPts val="0"/>
              </a:spcAft>
              <a:buSzPts val="1800"/>
              <a:buChar char="•"/>
            </a:pPr>
            <a:r>
              <a:rPr lang="en"/>
              <a:t>Distributed code base</a:t>
            </a:r>
            <a:endParaRPr/>
          </a:p>
          <a:p>
            <a:pPr indent="-342900" lvl="0" marL="457200" rtl="0" algn="l">
              <a:spcBef>
                <a:spcPts val="1000"/>
              </a:spcBef>
              <a:spcAft>
                <a:spcPts val="0"/>
              </a:spcAft>
              <a:buSzPts val="1800"/>
              <a:buChar char="•"/>
            </a:pPr>
            <a:r>
              <a:rPr lang="en"/>
              <a:t>Simple design is lightweight</a:t>
            </a:r>
            <a:endParaRPr/>
          </a:p>
          <a:p>
            <a:pPr indent="-342900" lvl="0" marL="457200" rtl="0" algn="l">
              <a:spcBef>
                <a:spcPts val="1000"/>
              </a:spcBef>
              <a:spcAft>
                <a:spcPts val="0"/>
              </a:spcAft>
              <a:buSzPts val="1800"/>
              <a:buChar char="•"/>
            </a:pPr>
            <a:r>
              <a:rPr lang="en"/>
              <a:t>Easy branching and forking</a:t>
            </a:r>
            <a:endParaRPr/>
          </a:p>
          <a:p>
            <a:pPr indent="-342900" lvl="0" marL="457200" rtl="0" algn="l">
              <a:spcBef>
                <a:spcPts val="1000"/>
              </a:spcBef>
              <a:spcAft>
                <a:spcPts val="0"/>
              </a:spcAft>
              <a:buSzPts val="1800"/>
              <a:buChar char="•"/>
            </a:pPr>
            <a:r>
              <a:rPr lang="en"/>
              <a:t>Supports large repositories</a:t>
            </a:r>
            <a:endParaRPr/>
          </a:p>
          <a:p>
            <a:pPr indent="-342900" lvl="0" marL="457200" rtl="0" algn="l">
              <a:spcBef>
                <a:spcPts val="1000"/>
              </a:spcBef>
              <a:spcAft>
                <a:spcPts val="0"/>
              </a:spcAft>
              <a:buSzPts val="1800"/>
              <a:buChar char="•"/>
            </a:pPr>
            <a:r>
              <a:rPr lang="en"/>
              <a:t>Robust staging area</a:t>
            </a:r>
            <a:endParaRPr/>
          </a:p>
          <a:p>
            <a:pPr indent="0" lvl="0" marL="0" rtl="0" algn="l">
              <a:spcBef>
                <a:spcPts val="1000"/>
              </a:spcBef>
              <a:spcAft>
                <a:spcPts val="0"/>
              </a:spcAft>
              <a:buNone/>
            </a:pPr>
            <a:r>
              <a:t/>
            </a:r>
            <a:endParaRPr/>
          </a:p>
        </p:txBody>
      </p:sp>
      <p:sp>
        <p:nvSpPr>
          <p:cNvPr id="514" name="Google Shape;514;p76"/>
          <p:cNvSpPr txBox="1"/>
          <p:nvPr/>
        </p:nvSpPr>
        <p:spPr>
          <a:xfrm>
            <a:off x="578925" y="3222175"/>
            <a:ext cx="7761300" cy="145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rPr>
              <a:t>All these requirements came together to form a flexible source control, that is fast and easy to use. It supports individual users and large teams equally. But the most benefit comes from it being distributed</a:t>
            </a:r>
            <a:r>
              <a:rPr lang="en" sz="1800">
                <a:solidFill>
                  <a:schemeClr val="dk2"/>
                </a:solidFill>
              </a:rPr>
              <a:t>. Let's talk more about that next.</a:t>
            </a:r>
            <a:endParaRPr sz="1800">
              <a:solidFill>
                <a:schemeClr val="dk2"/>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8" name="Shape 518"/>
        <p:cNvGrpSpPr/>
        <p:nvPr/>
      </p:nvGrpSpPr>
      <p:grpSpPr>
        <a:xfrm>
          <a:off x="0" y="0"/>
          <a:ext cx="0" cy="0"/>
          <a:chOff x="0" y="0"/>
          <a:chExt cx="0" cy="0"/>
        </a:xfrm>
      </p:grpSpPr>
      <p:sp>
        <p:nvSpPr>
          <p:cNvPr id="519" name="Google Shape;519;p77"/>
          <p:cNvSpPr txBox="1"/>
          <p:nvPr>
            <p:ph type="title"/>
          </p:nvPr>
        </p:nvSpPr>
        <p:spPr>
          <a:xfrm>
            <a:off x="795241" y="336681"/>
            <a:ext cx="7886700" cy="5232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
              <a:t>Distributed Vs. Centralized</a:t>
            </a:r>
            <a:endParaRPr/>
          </a:p>
        </p:txBody>
      </p:sp>
      <p:sp>
        <p:nvSpPr>
          <p:cNvPr id="520" name="Google Shape;520;p77"/>
          <p:cNvSpPr txBox="1"/>
          <p:nvPr/>
        </p:nvSpPr>
        <p:spPr>
          <a:xfrm>
            <a:off x="311700" y="1227050"/>
            <a:ext cx="3404100" cy="307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rPr>
              <a:t>Centralized:</a:t>
            </a:r>
            <a:endParaRPr sz="1800">
              <a:solidFill>
                <a:schemeClr val="dk2"/>
              </a:solidFill>
            </a:endParaRPr>
          </a:p>
          <a:p>
            <a:pPr indent="0" lvl="0" marL="0" rtl="0" algn="l">
              <a:spcBef>
                <a:spcPts val="0"/>
              </a:spcBef>
              <a:spcAft>
                <a:spcPts val="0"/>
              </a:spcAft>
              <a:buNone/>
            </a:pPr>
            <a:r>
              <a:t/>
            </a:r>
            <a:endParaRPr sz="1800">
              <a:solidFill>
                <a:schemeClr val="dk2"/>
              </a:solidFill>
            </a:endParaRPr>
          </a:p>
          <a:p>
            <a:pPr indent="0" lvl="0" marL="0" rtl="0" algn="l">
              <a:spcBef>
                <a:spcPts val="0"/>
              </a:spcBef>
              <a:spcAft>
                <a:spcPts val="0"/>
              </a:spcAft>
              <a:buNone/>
            </a:pPr>
            <a:r>
              <a:rPr lang="en" sz="1800">
                <a:solidFill>
                  <a:schemeClr val="dk2"/>
                </a:solidFill>
              </a:rPr>
              <a:t>	One main server stores the repository. This forces everyone to pull from one source, leading to bottle necks. Also, if the server goes down or if the programmer loses connection, progress is halted.</a:t>
            </a:r>
            <a:endParaRPr sz="1800">
              <a:solidFill>
                <a:schemeClr val="dk2"/>
              </a:solidFill>
            </a:endParaRPr>
          </a:p>
        </p:txBody>
      </p:sp>
      <p:pic>
        <p:nvPicPr>
          <p:cNvPr id="521" name="Google Shape;521;p77" title="CentralizedClip.mp4">
            <a:hlinkClick r:id="rId3"/>
          </p:cNvPr>
          <p:cNvPicPr preferRelativeResize="0"/>
          <p:nvPr/>
        </p:nvPicPr>
        <p:blipFill>
          <a:blip r:embed="rId4">
            <a:alphaModFix/>
          </a:blip>
          <a:stretch>
            <a:fillRect/>
          </a:stretch>
        </p:blipFill>
        <p:spPr>
          <a:xfrm>
            <a:off x="3868150" y="1066325"/>
            <a:ext cx="4105600" cy="3079200"/>
          </a:xfrm>
          <a:prstGeom prst="rect">
            <a:avLst/>
          </a:prstGeom>
          <a:noFill/>
          <a:ln>
            <a:noFill/>
          </a:ln>
        </p:spPr>
      </p:pic>
      <p:sp>
        <p:nvSpPr>
          <p:cNvPr id="522" name="Google Shape;522;p77"/>
          <p:cNvSpPr txBox="1"/>
          <p:nvPr/>
        </p:nvSpPr>
        <p:spPr>
          <a:xfrm>
            <a:off x="3908125" y="4306250"/>
            <a:ext cx="4701300" cy="46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2"/>
                </a:solidFill>
              </a:rPr>
              <a:t>In photos: Linus Torvalds, Greg Kroah-Hartman, Alan Cox, and Andrew Morton- all well known Linux developers. Images from Wikipedia.</a:t>
            </a:r>
            <a:endParaRPr sz="1000">
              <a:solidFill>
                <a:schemeClr val="dk2"/>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1"/>
                                        </p:tgtEl>
                                        <p:attrNameLst>
                                          <p:attrName>style.visibility</p:attrName>
                                        </p:attrNameLst>
                                      </p:cBhvr>
                                      <p:to>
                                        <p:strVal val="visible"/>
                                      </p:to>
                                    </p:set>
                                    <p:animEffect filter="fade" transition="in">
                                      <p:cBhvr>
                                        <p:cTn dur="1000"/>
                                        <p:tgtEl>
                                          <p:spTgt spid="52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 name="Shape 526"/>
        <p:cNvGrpSpPr/>
        <p:nvPr/>
      </p:nvGrpSpPr>
      <p:grpSpPr>
        <a:xfrm>
          <a:off x="0" y="0"/>
          <a:ext cx="0" cy="0"/>
          <a:chOff x="0" y="0"/>
          <a:chExt cx="0" cy="0"/>
        </a:xfrm>
      </p:grpSpPr>
      <p:sp>
        <p:nvSpPr>
          <p:cNvPr id="527" name="Google Shape;527;p78"/>
          <p:cNvSpPr txBox="1"/>
          <p:nvPr>
            <p:ph type="title"/>
          </p:nvPr>
        </p:nvSpPr>
        <p:spPr>
          <a:xfrm>
            <a:off x="795241" y="336681"/>
            <a:ext cx="7886700" cy="5232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
              <a:t>Distributed Vs. Centralized</a:t>
            </a:r>
            <a:endParaRPr/>
          </a:p>
        </p:txBody>
      </p:sp>
      <p:sp>
        <p:nvSpPr>
          <p:cNvPr id="528" name="Google Shape;528;p78"/>
          <p:cNvSpPr txBox="1"/>
          <p:nvPr/>
        </p:nvSpPr>
        <p:spPr>
          <a:xfrm>
            <a:off x="311700" y="1227050"/>
            <a:ext cx="3404100" cy="307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rPr>
              <a:t>Decentralized</a:t>
            </a:r>
            <a:r>
              <a:rPr lang="en" sz="1800">
                <a:solidFill>
                  <a:schemeClr val="dk2"/>
                </a:solidFill>
              </a:rPr>
              <a:t>:</a:t>
            </a:r>
            <a:endParaRPr sz="1800">
              <a:solidFill>
                <a:schemeClr val="dk2"/>
              </a:solidFill>
            </a:endParaRPr>
          </a:p>
          <a:p>
            <a:pPr indent="0" lvl="0" marL="0" rtl="0" algn="l">
              <a:spcBef>
                <a:spcPts val="0"/>
              </a:spcBef>
              <a:spcAft>
                <a:spcPts val="0"/>
              </a:spcAft>
              <a:buNone/>
            </a:pPr>
            <a:r>
              <a:t/>
            </a:r>
            <a:endParaRPr sz="1800">
              <a:solidFill>
                <a:schemeClr val="dk2"/>
              </a:solidFill>
            </a:endParaRPr>
          </a:p>
          <a:p>
            <a:pPr indent="0" lvl="0" marL="0" rtl="0" algn="l">
              <a:spcBef>
                <a:spcPts val="0"/>
              </a:spcBef>
              <a:spcAft>
                <a:spcPts val="0"/>
              </a:spcAft>
              <a:buNone/>
            </a:pPr>
            <a:r>
              <a:rPr lang="en" sz="1800">
                <a:solidFill>
                  <a:schemeClr val="dk2"/>
                </a:solidFill>
              </a:rPr>
              <a:t>	The complete repo history exists on everyone's individual computer. A central server can still be used to provide the working version to customers. Developers work in parallel without limitation.</a:t>
            </a:r>
            <a:endParaRPr sz="1800">
              <a:solidFill>
                <a:schemeClr val="dk2"/>
              </a:solidFill>
            </a:endParaRPr>
          </a:p>
        </p:txBody>
      </p:sp>
      <p:sp>
        <p:nvSpPr>
          <p:cNvPr id="529" name="Google Shape;529;p78"/>
          <p:cNvSpPr txBox="1"/>
          <p:nvPr/>
        </p:nvSpPr>
        <p:spPr>
          <a:xfrm>
            <a:off x="3908125" y="4306250"/>
            <a:ext cx="4701300" cy="46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2"/>
                </a:solidFill>
              </a:rPr>
              <a:t>In photos: Linus Torvalds, Greg Kroah-Hartman, Alan Cox, and Andrew Morton- all well known Linux developers. Images from Wikipedia.</a:t>
            </a:r>
            <a:endParaRPr sz="1000">
              <a:solidFill>
                <a:schemeClr val="dk2"/>
              </a:solidFill>
            </a:endParaRPr>
          </a:p>
        </p:txBody>
      </p:sp>
      <p:pic>
        <p:nvPicPr>
          <p:cNvPr id="530" name="Google Shape;530;p78" title="DistributedClip.mp4">
            <a:hlinkClick r:id="rId3"/>
          </p:cNvPr>
          <p:cNvPicPr preferRelativeResize="0"/>
          <p:nvPr/>
        </p:nvPicPr>
        <p:blipFill>
          <a:blip r:embed="rId4">
            <a:alphaModFix/>
          </a:blip>
          <a:stretch>
            <a:fillRect/>
          </a:stretch>
        </p:blipFill>
        <p:spPr>
          <a:xfrm>
            <a:off x="3868200" y="1012281"/>
            <a:ext cx="4188758" cy="314156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0"/>
                                        </p:tgtEl>
                                        <p:attrNameLst>
                                          <p:attrName>style.visibility</p:attrName>
                                        </p:attrNameLst>
                                      </p:cBhvr>
                                      <p:to>
                                        <p:strVal val="visible"/>
                                      </p:to>
                                    </p:set>
                                    <p:animEffect filter="fade" transition="in">
                                      <p:cBhvr>
                                        <p:cTn dur="1000"/>
                                        <p:tgtEl>
                                          <p:spTgt spid="53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4" name="Shape 534"/>
        <p:cNvGrpSpPr/>
        <p:nvPr/>
      </p:nvGrpSpPr>
      <p:grpSpPr>
        <a:xfrm>
          <a:off x="0" y="0"/>
          <a:ext cx="0" cy="0"/>
          <a:chOff x="0" y="0"/>
          <a:chExt cx="0" cy="0"/>
        </a:xfrm>
      </p:grpSpPr>
      <p:sp>
        <p:nvSpPr>
          <p:cNvPr id="535" name="Google Shape;535;p79"/>
          <p:cNvSpPr txBox="1"/>
          <p:nvPr>
            <p:ph type="title"/>
          </p:nvPr>
        </p:nvSpPr>
        <p:spPr>
          <a:xfrm>
            <a:off x="795241" y="336681"/>
            <a:ext cx="7886700" cy="5232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
              <a:t>Who is using Git?</a:t>
            </a:r>
            <a:endParaRPr/>
          </a:p>
        </p:txBody>
      </p:sp>
      <p:sp>
        <p:nvSpPr>
          <p:cNvPr id="536" name="Google Shape;536;p79"/>
          <p:cNvSpPr txBox="1"/>
          <p:nvPr/>
        </p:nvSpPr>
        <p:spPr>
          <a:xfrm>
            <a:off x="303925" y="1249000"/>
            <a:ext cx="3196500" cy="74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chemeClr val="dk2"/>
                </a:solidFill>
              </a:rPr>
              <a:t>Everyone.</a:t>
            </a:r>
            <a:endParaRPr b="1" sz="2000">
              <a:solidFill>
                <a:schemeClr val="dk2"/>
              </a:solidFill>
            </a:endParaRPr>
          </a:p>
        </p:txBody>
      </p:sp>
      <p:sp>
        <p:nvSpPr>
          <p:cNvPr id="537" name="Google Shape;537;p79"/>
          <p:cNvSpPr txBox="1"/>
          <p:nvPr/>
        </p:nvSpPr>
        <p:spPr>
          <a:xfrm>
            <a:off x="955675" y="2004575"/>
            <a:ext cx="7202400" cy="240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dk2"/>
                </a:solidFill>
              </a:rPr>
              <a:t>Programmers and developers, content creators and writers, academics and researchers, web designers, training organizers and educators, project managers, graphic designers, legal professionals…</a:t>
            </a:r>
            <a:endParaRPr sz="1600">
              <a:solidFill>
                <a:schemeClr val="dk2"/>
              </a:solidFill>
            </a:endParaRPr>
          </a:p>
          <a:p>
            <a:pPr indent="0" lvl="0" marL="0" rtl="0" algn="l">
              <a:spcBef>
                <a:spcPts val="0"/>
              </a:spcBef>
              <a:spcAft>
                <a:spcPts val="0"/>
              </a:spcAft>
              <a:buNone/>
            </a:pPr>
            <a:r>
              <a:rPr lang="en" sz="1600">
                <a:solidFill>
                  <a:schemeClr val="dk2"/>
                </a:solidFill>
              </a:rPr>
              <a:t>	</a:t>
            </a:r>
            <a:endParaRPr sz="1600">
              <a:solidFill>
                <a:schemeClr val="dk2"/>
              </a:solidFill>
            </a:endParaRPr>
          </a:p>
          <a:p>
            <a:pPr indent="0" lvl="0" marL="0" rtl="0" algn="l">
              <a:spcBef>
                <a:spcPts val="0"/>
              </a:spcBef>
              <a:spcAft>
                <a:spcPts val="0"/>
              </a:spcAft>
              <a:buNone/>
            </a:pPr>
            <a:r>
              <a:rPr lang="en" sz="1600">
                <a:solidFill>
                  <a:schemeClr val="dk2"/>
                </a:solidFill>
              </a:rPr>
              <a:t>Git is essential for anyone who needs to store, track, and manage versions of their files.</a:t>
            </a:r>
            <a:endParaRPr sz="1600">
              <a:solidFill>
                <a:schemeClr val="dk2"/>
              </a:solidFill>
            </a:endParaRPr>
          </a:p>
          <a:p>
            <a:pPr indent="0" lvl="0" marL="0" rtl="0" algn="l">
              <a:spcBef>
                <a:spcPts val="0"/>
              </a:spcBef>
              <a:spcAft>
                <a:spcPts val="0"/>
              </a:spcAft>
              <a:buNone/>
            </a:pPr>
            <a:r>
              <a:t/>
            </a:r>
            <a:endParaRPr sz="1600">
              <a:solidFill>
                <a:schemeClr val="dk2"/>
              </a:solidFill>
            </a:endParaRPr>
          </a:p>
          <a:p>
            <a:pPr indent="0" lvl="0" marL="0" rtl="0" algn="l">
              <a:spcBef>
                <a:spcPts val="0"/>
              </a:spcBef>
              <a:spcAft>
                <a:spcPts val="0"/>
              </a:spcAft>
              <a:buNone/>
            </a:pPr>
            <a:r>
              <a:rPr lang="en" sz="1600">
                <a:solidFill>
                  <a:schemeClr val="dk2"/>
                </a:solidFill>
              </a:rPr>
              <a:t>Github claims 100M+ developers, 90% of Fortune 100 companies, and 4M+ organizations.</a:t>
            </a:r>
            <a:endParaRPr sz="1600">
              <a:solidFill>
                <a:schemeClr val="dk2"/>
              </a:solidFill>
            </a:endParaRPr>
          </a:p>
          <a:p>
            <a:pPr indent="0" lvl="0" marL="0" rtl="0" algn="l">
              <a:spcBef>
                <a:spcPts val="0"/>
              </a:spcBef>
              <a:spcAft>
                <a:spcPts val="0"/>
              </a:spcAft>
              <a:buNone/>
            </a:pPr>
            <a:r>
              <a:t/>
            </a:r>
            <a:endParaRPr sz="1600">
              <a:solidFill>
                <a:schemeClr val="dk2"/>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1" name="Shape 541"/>
        <p:cNvGrpSpPr/>
        <p:nvPr/>
      </p:nvGrpSpPr>
      <p:grpSpPr>
        <a:xfrm>
          <a:off x="0" y="0"/>
          <a:ext cx="0" cy="0"/>
          <a:chOff x="0" y="0"/>
          <a:chExt cx="0" cy="0"/>
        </a:xfrm>
      </p:grpSpPr>
      <p:sp>
        <p:nvSpPr>
          <p:cNvPr id="542" name="Google Shape;542;p80"/>
          <p:cNvSpPr txBox="1"/>
          <p:nvPr>
            <p:ph type="title"/>
          </p:nvPr>
        </p:nvSpPr>
        <p:spPr>
          <a:xfrm>
            <a:off x="795241" y="336681"/>
            <a:ext cx="7886700" cy="5232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
              <a:t>Git vs GitHub?</a:t>
            </a:r>
            <a:endParaRPr/>
          </a:p>
        </p:txBody>
      </p:sp>
      <p:sp>
        <p:nvSpPr>
          <p:cNvPr id="543" name="Google Shape;543;p80"/>
          <p:cNvSpPr txBox="1"/>
          <p:nvPr>
            <p:ph idx="1" type="body"/>
          </p:nvPr>
        </p:nvSpPr>
        <p:spPr>
          <a:xfrm>
            <a:off x="927450" y="1225975"/>
            <a:ext cx="7289100" cy="31230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Clr>
                <a:schemeClr val="dk1"/>
              </a:buClr>
              <a:buSzPts val="1100"/>
              <a:buFont typeface="Arial"/>
              <a:buNone/>
            </a:pPr>
            <a:r>
              <a:rPr b="1" lang="en"/>
              <a:t>Git </a:t>
            </a:r>
            <a:r>
              <a:rPr lang="en"/>
              <a:t>operates primarily on the local machine, enabling users to manage their repositories and history of changes independently of any central server.</a:t>
            </a:r>
            <a:endParaRPr/>
          </a:p>
          <a:p>
            <a:pPr indent="0" lvl="0" marL="0" rtl="0" algn="l">
              <a:spcBef>
                <a:spcPts val="1000"/>
              </a:spcBef>
              <a:spcAft>
                <a:spcPts val="0"/>
              </a:spcAft>
              <a:buClr>
                <a:schemeClr val="dk1"/>
              </a:buClr>
              <a:buSzPts val="1100"/>
              <a:buFont typeface="Arial"/>
              <a:buNone/>
            </a:pPr>
            <a:r>
              <a:t/>
            </a:r>
            <a:endParaRPr/>
          </a:p>
          <a:p>
            <a:pPr indent="0" lvl="0" marL="0" rtl="0" algn="l">
              <a:spcBef>
                <a:spcPts val="1000"/>
              </a:spcBef>
              <a:spcAft>
                <a:spcPts val="0"/>
              </a:spcAft>
              <a:buClr>
                <a:schemeClr val="dk1"/>
              </a:buClr>
              <a:buSzPts val="1100"/>
              <a:buFont typeface="Arial"/>
              <a:buNone/>
            </a:pPr>
            <a:r>
              <a:rPr b="1" lang="en"/>
              <a:t>GitHub</a:t>
            </a:r>
            <a:r>
              <a:rPr lang="en"/>
              <a:t> is a web-based platform that hosts Git repositories and provides additional collaboration features. It acts as a remote repository where developers can push their local Git repositories, enabling team collaboration, code review, project management, and integration with various other tools. GitHub adds a layer of social networking to software development by facilitating issue tracking, pull requests, and other features that enhance team collaboration.</a:t>
            </a:r>
            <a:endParaRPr/>
          </a:p>
          <a:p>
            <a:pPr indent="0" lvl="0" marL="0" rtl="0" algn="l">
              <a:spcBef>
                <a:spcPts val="1000"/>
              </a:spcBef>
              <a:spcAft>
                <a:spcPts val="0"/>
              </a:spcAft>
              <a:buNone/>
            </a:pPr>
            <a:r>
              <a:t/>
            </a:r>
            <a:endParaRPr/>
          </a:p>
        </p:txBody>
      </p:sp>
      <p:pic>
        <p:nvPicPr>
          <p:cNvPr id="544" name="Google Shape;544;p80"/>
          <p:cNvPicPr preferRelativeResize="0"/>
          <p:nvPr/>
        </p:nvPicPr>
        <p:blipFill>
          <a:blip r:embed="rId3">
            <a:alphaModFix/>
          </a:blip>
          <a:stretch>
            <a:fillRect/>
          </a:stretch>
        </p:blipFill>
        <p:spPr>
          <a:xfrm>
            <a:off x="5281375" y="93550"/>
            <a:ext cx="981936" cy="924175"/>
          </a:xfrm>
          <a:prstGeom prst="rect">
            <a:avLst/>
          </a:prstGeom>
          <a:noFill/>
          <a:ln>
            <a:noFill/>
          </a:ln>
        </p:spPr>
      </p:pic>
      <p:pic>
        <p:nvPicPr>
          <p:cNvPr id="545" name="Google Shape;545;p80"/>
          <p:cNvPicPr preferRelativeResize="0"/>
          <p:nvPr/>
        </p:nvPicPr>
        <p:blipFill>
          <a:blip r:embed="rId4">
            <a:alphaModFix/>
          </a:blip>
          <a:stretch>
            <a:fillRect/>
          </a:stretch>
        </p:blipFill>
        <p:spPr>
          <a:xfrm>
            <a:off x="4290775" y="117488"/>
            <a:ext cx="990600" cy="876300"/>
          </a:xfrm>
          <a:prstGeom prst="rect">
            <a:avLst/>
          </a:prstGeom>
          <a:noFill/>
          <a:ln>
            <a:noFill/>
          </a:ln>
        </p:spPr>
      </p:pic>
      <p:sp>
        <p:nvSpPr>
          <p:cNvPr id="546" name="Google Shape;546;p80"/>
          <p:cNvSpPr txBox="1"/>
          <p:nvPr/>
        </p:nvSpPr>
        <p:spPr>
          <a:xfrm>
            <a:off x="5485350" y="4440425"/>
            <a:ext cx="2358000" cy="40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2"/>
                </a:solidFill>
              </a:rPr>
              <a:t>-ChatGPT</a:t>
            </a:r>
            <a:endParaRPr sz="1300">
              <a:solidFill>
                <a:schemeClr val="dk2"/>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378" name="Shape 378"/>
        <p:cNvGrpSpPr/>
        <p:nvPr/>
      </p:nvGrpSpPr>
      <p:grpSpPr>
        <a:xfrm>
          <a:off x="0" y="0"/>
          <a:ext cx="0" cy="0"/>
          <a:chOff x="0" y="0"/>
          <a:chExt cx="0" cy="0"/>
        </a:xfrm>
      </p:grpSpPr>
      <p:sp>
        <p:nvSpPr>
          <p:cNvPr id="379" name="Google Shape;379;p63"/>
          <p:cNvSpPr txBox="1"/>
          <p:nvPr>
            <p:ph type="title"/>
          </p:nvPr>
        </p:nvSpPr>
        <p:spPr>
          <a:xfrm>
            <a:off x="440082" y="1961515"/>
            <a:ext cx="6603900" cy="7608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SzPts val="5600"/>
              <a:buNone/>
            </a:pPr>
            <a:r>
              <a:rPr lang="en"/>
              <a:t>Git Fundamentals</a:t>
            </a:r>
            <a:endParaRPr/>
          </a:p>
        </p:txBody>
      </p:sp>
      <p:sp>
        <p:nvSpPr>
          <p:cNvPr id="380" name="Google Shape;380;p63"/>
          <p:cNvSpPr txBox="1"/>
          <p:nvPr>
            <p:ph idx="1" type="subTitle"/>
          </p:nvPr>
        </p:nvSpPr>
        <p:spPr>
          <a:xfrm>
            <a:off x="491123" y="2762089"/>
            <a:ext cx="4656900" cy="3912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1000"/>
              </a:spcBef>
              <a:spcAft>
                <a:spcPts val="0"/>
              </a:spcAft>
              <a:buSzPts val="1400"/>
              <a:buNone/>
            </a:pPr>
            <a:r>
              <a:rPr lang="en"/>
              <a:t>Welcome! </a:t>
            </a:r>
            <a:endParaRPr/>
          </a:p>
        </p:txBody>
      </p:sp>
      <p:sp>
        <p:nvSpPr>
          <p:cNvPr id="381" name="Google Shape;381;p63"/>
          <p:cNvSpPr txBox="1"/>
          <p:nvPr>
            <p:ph idx="4294967295" type="body"/>
          </p:nvPr>
        </p:nvSpPr>
        <p:spPr>
          <a:xfrm>
            <a:off x="1861350" y="3775882"/>
            <a:ext cx="4339800" cy="2745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chemeClr val="lt1"/>
              </a:buClr>
              <a:buSzPts val="1200"/>
              <a:buNone/>
            </a:pPr>
            <a:r>
              <a:rPr b="1" lang="en">
                <a:solidFill>
                  <a:schemeClr val="accent1"/>
                </a:solidFill>
              </a:rPr>
              <a:t>Gavin Ray</a:t>
            </a:r>
            <a:endParaRPr b="1">
              <a:solidFill>
                <a:schemeClr val="accent1"/>
              </a:solidFill>
            </a:endParaRPr>
          </a:p>
          <a:p>
            <a:pPr indent="0" lvl="0" marL="0" rtl="0" algn="l">
              <a:lnSpc>
                <a:spcPct val="90000"/>
              </a:lnSpc>
              <a:spcBef>
                <a:spcPts val="0"/>
              </a:spcBef>
              <a:spcAft>
                <a:spcPts val="0"/>
              </a:spcAft>
              <a:buClr>
                <a:schemeClr val="lt1"/>
              </a:buClr>
              <a:buSzPts val="1200"/>
              <a:buNone/>
            </a:pPr>
            <a:r>
              <a:t/>
            </a:r>
            <a:endParaRPr b="1">
              <a:solidFill>
                <a:schemeClr val="accent6"/>
              </a:solidFill>
            </a:endParaRPr>
          </a:p>
        </p:txBody>
      </p:sp>
      <p:sp>
        <p:nvSpPr>
          <p:cNvPr id="382" name="Google Shape;382;p63"/>
          <p:cNvSpPr txBox="1"/>
          <p:nvPr>
            <p:ph idx="4294967295" type="body"/>
          </p:nvPr>
        </p:nvSpPr>
        <p:spPr>
          <a:xfrm>
            <a:off x="1861350" y="4050382"/>
            <a:ext cx="4339800" cy="2745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chemeClr val="lt1"/>
              </a:buClr>
              <a:buSzPts val="1200"/>
              <a:buNone/>
            </a:pPr>
            <a:r>
              <a:rPr lang="en" sz="1400"/>
              <a:t>Instructor, Pluralsight</a:t>
            </a:r>
            <a:endParaRPr sz="1400"/>
          </a:p>
          <a:p>
            <a:pPr indent="0" lvl="0" marL="0" rtl="0" algn="l">
              <a:lnSpc>
                <a:spcPct val="90000"/>
              </a:lnSpc>
              <a:spcBef>
                <a:spcPts val="0"/>
              </a:spcBef>
              <a:spcAft>
                <a:spcPts val="0"/>
              </a:spcAft>
              <a:buClr>
                <a:schemeClr val="lt1"/>
              </a:buClr>
              <a:buSzPts val="1200"/>
              <a:buNone/>
            </a:pPr>
            <a:r>
              <a:t/>
            </a:r>
            <a:endParaRPr sz="1400"/>
          </a:p>
        </p:txBody>
      </p:sp>
      <p:sp>
        <p:nvSpPr>
          <p:cNvPr id="383" name="Google Shape;383;p63"/>
          <p:cNvSpPr/>
          <p:nvPr/>
        </p:nvSpPr>
        <p:spPr>
          <a:xfrm>
            <a:off x="491125" y="3488225"/>
            <a:ext cx="1122000" cy="1109100"/>
          </a:xfrm>
          <a:prstGeom prst="ellipse">
            <a:avLst/>
          </a:prstGeom>
          <a:solidFill>
            <a:schemeClr val="accent3"/>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CTF_Display_AbstractIdeas_BL_Biometric_Reader.png" id="384" name="Google Shape;384;p63"/>
          <p:cNvPicPr preferRelativeResize="0"/>
          <p:nvPr/>
        </p:nvPicPr>
        <p:blipFill rotWithShape="1">
          <a:blip r:embed="rId3">
            <a:alphaModFix/>
          </a:blip>
          <a:srcRect b="0" l="0" r="0" t="0"/>
          <a:stretch/>
        </p:blipFill>
        <p:spPr>
          <a:xfrm>
            <a:off x="491117" y="3481781"/>
            <a:ext cx="1122000" cy="11220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0" name="Shape 550"/>
        <p:cNvGrpSpPr/>
        <p:nvPr/>
      </p:nvGrpSpPr>
      <p:grpSpPr>
        <a:xfrm>
          <a:off x="0" y="0"/>
          <a:ext cx="0" cy="0"/>
          <a:chOff x="0" y="0"/>
          <a:chExt cx="0" cy="0"/>
        </a:xfrm>
      </p:grpSpPr>
      <p:sp>
        <p:nvSpPr>
          <p:cNvPr id="551" name="Google Shape;551;p81"/>
          <p:cNvSpPr txBox="1"/>
          <p:nvPr>
            <p:ph type="title"/>
          </p:nvPr>
        </p:nvSpPr>
        <p:spPr>
          <a:xfrm>
            <a:off x="795241" y="336681"/>
            <a:ext cx="7886700" cy="5232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
              <a:t>How does Git work?</a:t>
            </a:r>
            <a:endParaRPr/>
          </a:p>
        </p:txBody>
      </p:sp>
      <p:sp>
        <p:nvSpPr>
          <p:cNvPr id="552" name="Google Shape;552;p81"/>
          <p:cNvSpPr txBox="1"/>
          <p:nvPr>
            <p:ph idx="1" type="body"/>
          </p:nvPr>
        </p:nvSpPr>
        <p:spPr>
          <a:xfrm>
            <a:off x="315575" y="1328600"/>
            <a:ext cx="7886700" cy="31368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
              <a:t>Local Concepts:</a:t>
            </a:r>
            <a:endParaRPr/>
          </a:p>
        </p:txBody>
      </p:sp>
      <p:sp>
        <p:nvSpPr>
          <p:cNvPr id="553" name="Google Shape;553;p81"/>
          <p:cNvSpPr/>
          <p:nvPr/>
        </p:nvSpPr>
        <p:spPr>
          <a:xfrm>
            <a:off x="749925" y="1859925"/>
            <a:ext cx="1014900" cy="749700"/>
          </a:xfrm>
          <a:prstGeom prst="roundRect">
            <a:avLst>
              <a:gd fmla="val 16667"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Repo</a:t>
            </a:r>
            <a:endParaRPr/>
          </a:p>
        </p:txBody>
      </p:sp>
      <p:sp>
        <p:nvSpPr>
          <p:cNvPr id="554" name="Google Shape;554;p81"/>
          <p:cNvSpPr/>
          <p:nvPr/>
        </p:nvSpPr>
        <p:spPr>
          <a:xfrm>
            <a:off x="2010450" y="1859925"/>
            <a:ext cx="1014900" cy="749700"/>
          </a:xfrm>
          <a:prstGeom prst="roundRect">
            <a:avLst>
              <a:gd fmla="val 16667"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Stage</a:t>
            </a:r>
            <a:endParaRPr/>
          </a:p>
        </p:txBody>
      </p:sp>
      <p:sp>
        <p:nvSpPr>
          <p:cNvPr id="555" name="Google Shape;555;p81"/>
          <p:cNvSpPr/>
          <p:nvPr/>
        </p:nvSpPr>
        <p:spPr>
          <a:xfrm>
            <a:off x="3271000" y="1859925"/>
            <a:ext cx="1014900" cy="749700"/>
          </a:xfrm>
          <a:prstGeom prst="roundRect">
            <a:avLst>
              <a:gd fmla="val 16667"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Commit</a:t>
            </a:r>
            <a:endParaRPr/>
          </a:p>
        </p:txBody>
      </p:sp>
      <p:sp>
        <p:nvSpPr>
          <p:cNvPr id="556" name="Google Shape;556;p81"/>
          <p:cNvSpPr/>
          <p:nvPr/>
        </p:nvSpPr>
        <p:spPr>
          <a:xfrm>
            <a:off x="4531550" y="1859925"/>
            <a:ext cx="1014900" cy="749700"/>
          </a:xfrm>
          <a:prstGeom prst="roundRect">
            <a:avLst>
              <a:gd fmla="val 16667"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Clone</a:t>
            </a:r>
            <a:endParaRPr/>
          </a:p>
        </p:txBody>
      </p:sp>
      <p:sp>
        <p:nvSpPr>
          <p:cNvPr id="557" name="Google Shape;557;p81"/>
          <p:cNvSpPr/>
          <p:nvPr/>
        </p:nvSpPr>
        <p:spPr>
          <a:xfrm>
            <a:off x="5792100" y="1859925"/>
            <a:ext cx="1014900" cy="749700"/>
          </a:xfrm>
          <a:prstGeom prst="roundRect">
            <a:avLst>
              <a:gd fmla="val 16667"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Branch</a:t>
            </a:r>
            <a:endParaRPr/>
          </a:p>
        </p:txBody>
      </p:sp>
      <p:sp>
        <p:nvSpPr>
          <p:cNvPr id="558" name="Google Shape;558;p81"/>
          <p:cNvSpPr/>
          <p:nvPr/>
        </p:nvSpPr>
        <p:spPr>
          <a:xfrm>
            <a:off x="7052650" y="1859925"/>
            <a:ext cx="1014900" cy="749700"/>
          </a:xfrm>
          <a:prstGeom prst="roundRect">
            <a:avLst>
              <a:gd fmla="val 16667"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Merge</a:t>
            </a:r>
            <a:endParaRPr/>
          </a:p>
        </p:txBody>
      </p:sp>
      <p:sp>
        <p:nvSpPr>
          <p:cNvPr id="559" name="Google Shape;559;p81"/>
          <p:cNvSpPr txBox="1"/>
          <p:nvPr>
            <p:ph idx="1" type="body"/>
          </p:nvPr>
        </p:nvSpPr>
        <p:spPr>
          <a:xfrm>
            <a:off x="311700" y="2965550"/>
            <a:ext cx="8520600" cy="5727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
              <a:t>Cloud</a:t>
            </a:r>
            <a:r>
              <a:rPr lang="en"/>
              <a:t> Concepts:</a:t>
            </a:r>
            <a:endParaRPr/>
          </a:p>
        </p:txBody>
      </p:sp>
      <p:sp>
        <p:nvSpPr>
          <p:cNvPr id="560" name="Google Shape;560;p81"/>
          <p:cNvSpPr/>
          <p:nvPr/>
        </p:nvSpPr>
        <p:spPr>
          <a:xfrm>
            <a:off x="749925" y="3538250"/>
            <a:ext cx="1014900" cy="749700"/>
          </a:xfrm>
          <a:prstGeom prst="roundRect">
            <a:avLst>
              <a:gd fmla="val 16667" name="adj"/>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Fork</a:t>
            </a:r>
            <a:endParaRPr/>
          </a:p>
        </p:txBody>
      </p:sp>
      <p:sp>
        <p:nvSpPr>
          <p:cNvPr id="561" name="Google Shape;561;p81"/>
          <p:cNvSpPr/>
          <p:nvPr/>
        </p:nvSpPr>
        <p:spPr>
          <a:xfrm>
            <a:off x="2010450" y="3538250"/>
            <a:ext cx="1014900" cy="749700"/>
          </a:xfrm>
          <a:prstGeom prst="roundRect">
            <a:avLst>
              <a:gd fmla="val 16667" name="adj"/>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PR</a:t>
            </a:r>
            <a:endParaRPr/>
          </a:p>
        </p:txBody>
      </p:sp>
      <p:sp>
        <p:nvSpPr>
          <p:cNvPr id="562" name="Google Shape;562;p81"/>
          <p:cNvSpPr/>
          <p:nvPr/>
        </p:nvSpPr>
        <p:spPr>
          <a:xfrm>
            <a:off x="3271000" y="3538250"/>
            <a:ext cx="1014900" cy="749700"/>
          </a:xfrm>
          <a:prstGeom prst="roundRect">
            <a:avLst>
              <a:gd fmla="val 16667" name="adj"/>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t>Upstream</a:t>
            </a:r>
            <a:endParaRPr sz="1300"/>
          </a:p>
        </p:txBody>
      </p:sp>
      <p:sp>
        <p:nvSpPr>
          <p:cNvPr id="563" name="Google Shape;563;p81"/>
          <p:cNvSpPr/>
          <p:nvPr/>
        </p:nvSpPr>
        <p:spPr>
          <a:xfrm>
            <a:off x="4531550" y="3538250"/>
            <a:ext cx="1014900" cy="749700"/>
          </a:xfrm>
          <a:prstGeom prst="roundRect">
            <a:avLst>
              <a:gd fmla="val 16667" name="adj"/>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Remote</a:t>
            </a:r>
            <a:endParaRPr/>
          </a:p>
        </p:txBody>
      </p:sp>
      <p:sp>
        <p:nvSpPr>
          <p:cNvPr id="564" name="Google Shape;564;p81"/>
          <p:cNvSpPr/>
          <p:nvPr/>
        </p:nvSpPr>
        <p:spPr>
          <a:xfrm>
            <a:off x="5792100" y="3538250"/>
            <a:ext cx="1014900" cy="749700"/>
          </a:xfrm>
          <a:prstGeom prst="roundRect">
            <a:avLst>
              <a:gd fmla="val 16667" name="adj"/>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Push</a:t>
            </a:r>
            <a:endParaRPr/>
          </a:p>
        </p:txBody>
      </p:sp>
      <p:sp>
        <p:nvSpPr>
          <p:cNvPr id="565" name="Google Shape;565;p81"/>
          <p:cNvSpPr/>
          <p:nvPr/>
        </p:nvSpPr>
        <p:spPr>
          <a:xfrm>
            <a:off x="7052650" y="3538250"/>
            <a:ext cx="1014900" cy="749700"/>
          </a:xfrm>
          <a:prstGeom prst="roundRect">
            <a:avLst>
              <a:gd fmla="val 16667" name="adj"/>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Fetch</a:t>
            </a:r>
            <a:endParaRPr/>
          </a:p>
        </p:txBody>
      </p:sp>
      <p:sp>
        <p:nvSpPr>
          <p:cNvPr id="566" name="Google Shape;566;p81"/>
          <p:cNvSpPr/>
          <p:nvPr/>
        </p:nvSpPr>
        <p:spPr>
          <a:xfrm>
            <a:off x="7052650" y="2699088"/>
            <a:ext cx="1014900" cy="749700"/>
          </a:xfrm>
          <a:prstGeom prst="roundRect">
            <a:avLst>
              <a:gd fmla="val 16667"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t>
            </a:r>
            <a:endParaRPr/>
          </a:p>
          <a:p>
            <a:pPr indent="0" lvl="0" marL="0" rtl="0" algn="ctr">
              <a:spcBef>
                <a:spcPts val="0"/>
              </a:spcBef>
              <a:spcAft>
                <a:spcPts val="0"/>
              </a:spcAft>
              <a:buNone/>
            </a:pPr>
            <a:r>
              <a:rPr lang="en"/>
              <a:t>Pull</a:t>
            </a:r>
            <a:endParaRPr/>
          </a:p>
          <a:p>
            <a:pPr indent="0" lvl="0" marL="0" rtl="0" algn="ctr">
              <a:spcBef>
                <a:spcPts val="0"/>
              </a:spcBef>
              <a:spcAft>
                <a:spcPts val="0"/>
              </a:spcAft>
              <a:buNone/>
            </a:pPr>
            <a:r>
              <a:rPr lang="en"/>
              <a:t>v</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0" name="Shape 570"/>
        <p:cNvGrpSpPr/>
        <p:nvPr/>
      </p:nvGrpSpPr>
      <p:grpSpPr>
        <a:xfrm>
          <a:off x="0" y="0"/>
          <a:ext cx="0" cy="0"/>
          <a:chOff x="0" y="0"/>
          <a:chExt cx="0" cy="0"/>
        </a:xfrm>
      </p:grpSpPr>
      <p:sp>
        <p:nvSpPr>
          <p:cNvPr id="571" name="Google Shape;571;p82"/>
          <p:cNvSpPr txBox="1"/>
          <p:nvPr>
            <p:ph idx="1" type="body"/>
          </p:nvPr>
        </p:nvSpPr>
        <p:spPr>
          <a:xfrm>
            <a:off x="913200" y="1342525"/>
            <a:ext cx="7289100" cy="31230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b="1" lang="en" sz="2100"/>
              <a:t>Repo:</a:t>
            </a:r>
            <a:r>
              <a:rPr lang="en"/>
              <a:t> A </a:t>
            </a:r>
            <a:r>
              <a:rPr b="1" lang="en">
                <a:solidFill>
                  <a:srgbClr val="1155CC"/>
                </a:solidFill>
              </a:rPr>
              <a:t>repository</a:t>
            </a:r>
            <a:r>
              <a:rPr lang="en"/>
              <a:t>, or collection, of files. This usually refers to the directory where your files are stored. A Git repo also tracks changes and many other things.</a:t>
            </a:r>
            <a:endParaRPr/>
          </a:p>
          <a:p>
            <a:pPr indent="0" lvl="0" marL="0" rtl="0" algn="l">
              <a:spcBef>
                <a:spcPts val="1000"/>
              </a:spcBef>
              <a:spcAft>
                <a:spcPts val="0"/>
              </a:spcAft>
              <a:buNone/>
            </a:pPr>
            <a:r>
              <a:t/>
            </a:r>
            <a:endParaRPr/>
          </a:p>
          <a:p>
            <a:pPr indent="0" lvl="0" marL="0" rtl="0" algn="l">
              <a:spcBef>
                <a:spcPts val="1000"/>
              </a:spcBef>
              <a:spcAft>
                <a:spcPts val="0"/>
              </a:spcAft>
              <a:buNone/>
            </a:pPr>
            <a:r>
              <a:rPr b="1" lang="en" sz="2100"/>
              <a:t>Stage:</a:t>
            </a:r>
            <a:r>
              <a:rPr lang="en"/>
              <a:t> The process of identifying the </a:t>
            </a:r>
            <a:r>
              <a:rPr b="1" lang="en">
                <a:solidFill>
                  <a:srgbClr val="1155CC"/>
                </a:solidFill>
              </a:rPr>
              <a:t>changes</a:t>
            </a:r>
            <a:r>
              <a:rPr lang="en"/>
              <a:t> that you want to add to the next version update. </a:t>
            </a:r>
            <a:endParaRPr/>
          </a:p>
          <a:p>
            <a:pPr indent="0" lvl="0" marL="0" rtl="0" algn="l">
              <a:spcBef>
                <a:spcPts val="1000"/>
              </a:spcBef>
              <a:spcAft>
                <a:spcPts val="0"/>
              </a:spcAft>
              <a:buNone/>
            </a:pPr>
            <a:r>
              <a:t/>
            </a:r>
            <a:endParaRPr/>
          </a:p>
          <a:p>
            <a:pPr indent="0" lvl="0" marL="0" rtl="0" algn="l">
              <a:spcBef>
                <a:spcPts val="1000"/>
              </a:spcBef>
              <a:spcAft>
                <a:spcPts val="0"/>
              </a:spcAft>
              <a:buNone/>
            </a:pPr>
            <a:r>
              <a:rPr b="1" lang="en" sz="2100"/>
              <a:t>Commit:</a:t>
            </a:r>
            <a:r>
              <a:rPr lang="en"/>
              <a:t> A </a:t>
            </a:r>
            <a:r>
              <a:rPr b="1" lang="en">
                <a:solidFill>
                  <a:srgbClr val="1155CC"/>
                </a:solidFill>
              </a:rPr>
              <a:t>snapshot</a:t>
            </a:r>
            <a:r>
              <a:rPr lang="en"/>
              <a:t> of your repository's changes. Making a commit triggers the recording of the current state of the repo.</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p:txBody>
      </p:sp>
      <p:sp>
        <p:nvSpPr>
          <p:cNvPr id="572" name="Google Shape;572;p82"/>
          <p:cNvSpPr txBox="1"/>
          <p:nvPr>
            <p:ph type="title"/>
          </p:nvPr>
        </p:nvSpPr>
        <p:spPr>
          <a:xfrm>
            <a:off x="795241" y="336681"/>
            <a:ext cx="7886700" cy="5232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
              <a:t>Repo, Stage, Commit</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6" name="Shape 576"/>
        <p:cNvGrpSpPr/>
        <p:nvPr/>
      </p:nvGrpSpPr>
      <p:grpSpPr>
        <a:xfrm>
          <a:off x="0" y="0"/>
          <a:ext cx="0" cy="0"/>
          <a:chOff x="0" y="0"/>
          <a:chExt cx="0" cy="0"/>
        </a:xfrm>
      </p:grpSpPr>
      <p:sp>
        <p:nvSpPr>
          <p:cNvPr id="577" name="Google Shape;577;p83"/>
          <p:cNvSpPr txBox="1"/>
          <p:nvPr>
            <p:ph idx="1" type="body"/>
          </p:nvPr>
        </p:nvSpPr>
        <p:spPr>
          <a:xfrm>
            <a:off x="913200" y="1342525"/>
            <a:ext cx="7289100" cy="31230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b="1" lang="en" sz="2100"/>
              <a:t>Clone:</a:t>
            </a:r>
            <a:r>
              <a:rPr lang="en"/>
              <a:t> Just like it sounds, you can </a:t>
            </a:r>
            <a:r>
              <a:rPr b="1" lang="en">
                <a:solidFill>
                  <a:srgbClr val="1155CC"/>
                </a:solidFill>
              </a:rPr>
              <a:t>copy</a:t>
            </a:r>
            <a:r>
              <a:rPr lang="en"/>
              <a:t> an existing repo.</a:t>
            </a:r>
            <a:endParaRPr/>
          </a:p>
          <a:p>
            <a:pPr indent="0" lvl="0" marL="0" rtl="0" algn="l">
              <a:spcBef>
                <a:spcPts val="1000"/>
              </a:spcBef>
              <a:spcAft>
                <a:spcPts val="0"/>
              </a:spcAft>
              <a:buNone/>
            </a:pPr>
            <a:r>
              <a:t/>
            </a:r>
            <a:endParaRPr/>
          </a:p>
          <a:p>
            <a:pPr indent="0" lvl="0" marL="0" rtl="0" algn="l">
              <a:spcBef>
                <a:spcPts val="1000"/>
              </a:spcBef>
              <a:spcAft>
                <a:spcPts val="0"/>
              </a:spcAft>
              <a:buNone/>
            </a:pPr>
            <a:r>
              <a:rPr b="1" lang="en" sz="2100"/>
              <a:t>Branch:</a:t>
            </a:r>
            <a:r>
              <a:rPr lang="en"/>
              <a:t> A branch is a </a:t>
            </a:r>
            <a:r>
              <a:rPr b="1" lang="en">
                <a:solidFill>
                  <a:srgbClr val="1155CC"/>
                </a:solidFill>
              </a:rPr>
              <a:t>separate line of development</a:t>
            </a:r>
            <a:r>
              <a:rPr lang="en"/>
              <a:t>, allowing you to diverge from the main project. Often used for feature development, bug fixes, or experimentation.</a:t>
            </a:r>
            <a:endParaRPr/>
          </a:p>
          <a:p>
            <a:pPr indent="0" lvl="0" marL="0" rtl="0" algn="l">
              <a:spcBef>
                <a:spcPts val="1000"/>
              </a:spcBef>
              <a:spcAft>
                <a:spcPts val="0"/>
              </a:spcAft>
              <a:buNone/>
            </a:pPr>
            <a:r>
              <a:t/>
            </a:r>
            <a:endParaRPr/>
          </a:p>
          <a:p>
            <a:pPr indent="0" lvl="0" marL="0" rtl="0" algn="l">
              <a:spcBef>
                <a:spcPts val="1000"/>
              </a:spcBef>
              <a:spcAft>
                <a:spcPts val="0"/>
              </a:spcAft>
              <a:buNone/>
            </a:pPr>
            <a:r>
              <a:rPr b="1" lang="en" sz="2100"/>
              <a:t>Merge:</a:t>
            </a:r>
            <a:r>
              <a:rPr lang="en"/>
              <a:t> Integrates changes from one branch to another. When merging, the development histories are </a:t>
            </a:r>
            <a:r>
              <a:rPr b="1" lang="en">
                <a:solidFill>
                  <a:srgbClr val="1155CC"/>
                </a:solidFill>
              </a:rPr>
              <a:t>combined</a:t>
            </a:r>
            <a:r>
              <a:rPr lang="en"/>
              <a:t> into one branch.</a:t>
            </a:r>
            <a:endParaRPr/>
          </a:p>
        </p:txBody>
      </p:sp>
      <p:sp>
        <p:nvSpPr>
          <p:cNvPr id="578" name="Google Shape;578;p83"/>
          <p:cNvSpPr txBox="1"/>
          <p:nvPr>
            <p:ph type="title"/>
          </p:nvPr>
        </p:nvSpPr>
        <p:spPr>
          <a:xfrm>
            <a:off x="795241" y="336681"/>
            <a:ext cx="7886700" cy="5232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
              <a:t>Clone, Branch, Merge</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2" name="Shape 582"/>
        <p:cNvGrpSpPr/>
        <p:nvPr/>
      </p:nvGrpSpPr>
      <p:grpSpPr>
        <a:xfrm>
          <a:off x="0" y="0"/>
          <a:ext cx="0" cy="0"/>
          <a:chOff x="0" y="0"/>
          <a:chExt cx="0" cy="0"/>
        </a:xfrm>
      </p:grpSpPr>
      <p:sp>
        <p:nvSpPr>
          <p:cNvPr id="583" name="Google Shape;583;p84"/>
          <p:cNvSpPr txBox="1"/>
          <p:nvPr>
            <p:ph idx="1" type="body"/>
          </p:nvPr>
        </p:nvSpPr>
        <p:spPr>
          <a:xfrm>
            <a:off x="795250" y="1171600"/>
            <a:ext cx="7289100" cy="31230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b="1" lang="en" sz="2100"/>
              <a:t>Fork and PR are used on Github, not in Git!</a:t>
            </a:r>
            <a:endParaRPr b="1" sz="2100"/>
          </a:p>
          <a:p>
            <a:pPr indent="0" lvl="0" marL="0" rtl="0" algn="l">
              <a:spcBef>
                <a:spcPts val="1000"/>
              </a:spcBef>
              <a:spcAft>
                <a:spcPts val="0"/>
              </a:spcAft>
              <a:buNone/>
            </a:pPr>
            <a:r>
              <a:t/>
            </a:r>
            <a:endParaRPr sz="2100"/>
          </a:p>
          <a:p>
            <a:pPr indent="0" lvl="0" marL="0" rtl="0" algn="l">
              <a:spcBef>
                <a:spcPts val="1000"/>
              </a:spcBef>
              <a:spcAft>
                <a:spcPts val="0"/>
              </a:spcAft>
              <a:buNone/>
            </a:pPr>
            <a:r>
              <a:rPr b="1" lang="en" sz="2100"/>
              <a:t>Fork:</a:t>
            </a:r>
            <a:r>
              <a:rPr lang="en" sz="2100"/>
              <a:t> </a:t>
            </a:r>
            <a:r>
              <a:rPr lang="en"/>
              <a:t>Similar to clone, use Fork to </a:t>
            </a:r>
            <a:r>
              <a:rPr b="1" lang="en">
                <a:solidFill>
                  <a:srgbClr val="1155CC"/>
                </a:solidFill>
              </a:rPr>
              <a:t>copy</a:t>
            </a:r>
            <a:r>
              <a:rPr lang="en"/>
              <a:t> a repo to your Github account.</a:t>
            </a:r>
            <a:endParaRPr sz="1500"/>
          </a:p>
          <a:p>
            <a:pPr indent="0" lvl="0" marL="0" rtl="0" algn="l">
              <a:spcBef>
                <a:spcPts val="1000"/>
              </a:spcBef>
              <a:spcAft>
                <a:spcPts val="0"/>
              </a:spcAft>
              <a:buNone/>
            </a:pPr>
            <a:r>
              <a:t/>
            </a:r>
            <a:endParaRPr sz="2100"/>
          </a:p>
          <a:p>
            <a:pPr indent="0" lvl="0" marL="0" rtl="0" algn="l">
              <a:spcBef>
                <a:spcPts val="1000"/>
              </a:spcBef>
              <a:spcAft>
                <a:spcPts val="0"/>
              </a:spcAft>
              <a:buNone/>
            </a:pPr>
            <a:r>
              <a:rPr b="1" lang="en" sz="2100"/>
              <a:t>Pull Request: </a:t>
            </a:r>
            <a:r>
              <a:rPr lang="en"/>
              <a:t>Similar to Merge, submit a PR to let the originating account know you have changes for them to </a:t>
            </a:r>
            <a:r>
              <a:rPr b="1" lang="en">
                <a:solidFill>
                  <a:srgbClr val="1155CC"/>
                </a:solidFill>
              </a:rPr>
              <a:t>accept</a:t>
            </a:r>
            <a:r>
              <a:rPr lang="en"/>
              <a:t> in.</a:t>
            </a:r>
            <a:endParaRPr/>
          </a:p>
        </p:txBody>
      </p:sp>
      <p:sp>
        <p:nvSpPr>
          <p:cNvPr id="584" name="Google Shape;584;p84"/>
          <p:cNvSpPr txBox="1"/>
          <p:nvPr>
            <p:ph type="title"/>
          </p:nvPr>
        </p:nvSpPr>
        <p:spPr>
          <a:xfrm>
            <a:off x="795241" y="336681"/>
            <a:ext cx="7886700" cy="5232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
              <a:t>Fork, PR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8" name="Shape 588"/>
        <p:cNvGrpSpPr/>
        <p:nvPr/>
      </p:nvGrpSpPr>
      <p:grpSpPr>
        <a:xfrm>
          <a:off x="0" y="0"/>
          <a:ext cx="0" cy="0"/>
          <a:chOff x="0" y="0"/>
          <a:chExt cx="0" cy="0"/>
        </a:xfrm>
      </p:grpSpPr>
      <p:sp>
        <p:nvSpPr>
          <p:cNvPr id="589" name="Google Shape;589;p85"/>
          <p:cNvSpPr txBox="1"/>
          <p:nvPr>
            <p:ph idx="1" type="body"/>
          </p:nvPr>
        </p:nvSpPr>
        <p:spPr>
          <a:xfrm>
            <a:off x="913200" y="1342525"/>
            <a:ext cx="7289100" cy="31230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b="1" lang="en" sz="2100"/>
              <a:t>Push: </a:t>
            </a:r>
            <a:r>
              <a:rPr lang="en"/>
              <a:t>The action of </a:t>
            </a:r>
            <a:r>
              <a:rPr b="1" lang="en">
                <a:solidFill>
                  <a:srgbClr val="1155CC"/>
                </a:solidFill>
              </a:rPr>
              <a:t>sending</a:t>
            </a:r>
            <a:r>
              <a:rPr lang="en"/>
              <a:t> your local (git) changes to the remote (github) repo.</a:t>
            </a:r>
            <a:endParaRPr/>
          </a:p>
          <a:p>
            <a:pPr indent="0" lvl="0" marL="0" rtl="0" algn="l">
              <a:spcBef>
                <a:spcPts val="1000"/>
              </a:spcBef>
              <a:spcAft>
                <a:spcPts val="0"/>
              </a:spcAft>
              <a:buNone/>
            </a:pPr>
            <a:r>
              <a:rPr b="1" lang="en" sz="2100"/>
              <a:t>Fetch: </a:t>
            </a:r>
            <a:r>
              <a:rPr lang="en"/>
              <a:t>The action of </a:t>
            </a:r>
            <a:r>
              <a:rPr b="1" lang="en">
                <a:solidFill>
                  <a:srgbClr val="1155CC"/>
                </a:solidFill>
              </a:rPr>
              <a:t>acquiring</a:t>
            </a:r>
            <a:r>
              <a:rPr lang="en"/>
              <a:t> remote changes (github) and adding them to your local (git) repo.</a:t>
            </a:r>
            <a:endParaRPr/>
          </a:p>
          <a:p>
            <a:pPr indent="0" lvl="0" marL="0" rtl="0" algn="l">
              <a:spcBef>
                <a:spcPts val="1000"/>
              </a:spcBef>
              <a:spcAft>
                <a:spcPts val="0"/>
              </a:spcAft>
              <a:buNone/>
            </a:pPr>
            <a:r>
              <a:rPr b="1" lang="en" sz="2100"/>
              <a:t>Remote:</a:t>
            </a:r>
            <a:r>
              <a:rPr lang="en"/>
              <a:t> Any other version of the repo that you want to exchanged changes with through push and pull.</a:t>
            </a:r>
            <a:endParaRPr b="1" sz="2100"/>
          </a:p>
          <a:p>
            <a:pPr indent="0" lvl="0" marL="0" rtl="0" algn="l">
              <a:spcBef>
                <a:spcPts val="1000"/>
              </a:spcBef>
              <a:spcAft>
                <a:spcPts val="0"/>
              </a:spcAft>
              <a:buNone/>
            </a:pPr>
            <a:r>
              <a:rPr b="1" lang="en" sz="2100"/>
              <a:t>Upstream: </a:t>
            </a:r>
            <a:r>
              <a:rPr lang="en"/>
              <a:t>The originating repo that you cloned from.  </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p:txBody>
      </p:sp>
      <p:sp>
        <p:nvSpPr>
          <p:cNvPr id="590" name="Google Shape;590;p85"/>
          <p:cNvSpPr txBox="1"/>
          <p:nvPr>
            <p:ph type="title"/>
          </p:nvPr>
        </p:nvSpPr>
        <p:spPr>
          <a:xfrm>
            <a:off x="795241" y="336681"/>
            <a:ext cx="7886700" cy="5232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
              <a:t>Push, Fetch, Upstream, Remote</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4" name="Shape 594"/>
        <p:cNvGrpSpPr/>
        <p:nvPr/>
      </p:nvGrpSpPr>
      <p:grpSpPr>
        <a:xfrm>
          <a:off x="0" y="0"/>
          <a:ext cx="0" cy="0"/>
          <a:chOff x="0" y="0"/>
          <a:chExt cx="0" cy="0"/>
        </a:xfrm>
      </p:grpSpPr>
      <p:sp>
        <p:nvSpPr>
          <p:cNvPr id="595" name="Google Shape;595;p86"/>
          <p:cNvSpPr txBox="1"/>
          <p:nvPr>
            <p:ph idx="1" type="body"/>
          </p:nvPr>
        </p:nvSpPr>
        <p:spPr>
          <a:xfrm>
            <a:off x="913200" y="1342525"/>
            <a:ext cx="7289100" cy="31230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b="1" lang="en" sz="2100"/>
              <a:t>Installing Git</a:t>
            </a:r>
            <a:endParaRPr b="1" sz="2100"/>
          </a:p>
          <a:p>
            <a:pPr indent="0" lvl="0" marL="0" rtl="0" algn="l">
              <a:spcBef>
                <a:spcPts val="1000"/>
              </a:spcBef>
              <a:spcAft>
                <a:spcPts val="0"/>
              </a:spcAft>
              <a:buClr>
                <a:schemeClr val="dk1"/>
              </a:buClr>
              <a:buSzPts val="1100"/>
              <a:buFont typeface="Arial"/>
              <a:buNone/>
            </a:pPr>
            <a:r>
              <a:rPr lang="en"/>
              <a:t>Download Git: Visit the official Git website (git-scm.com) to download the Git installer for your operating system.</a:t>
            </a:r>
            <a:endParaRPr/>
          </a:p>
          <a:p>
            <a:pPr indent="0" lvl="0" marL="0" rtl="0" algn="l">
              <a:spcBef>
                <a:spcPts val="1000"/>
              </a:spcBef>
              <a:spcAft>
                <a:spcPts val="0"/>
              </a:spcAft>
              <a:buClr>
                <a:schemeClr val="dk1"/>
              </a:buClr>
              <a:buSzPts val="1100"/>
              <a:buFont typeface="Arial"/>
              <a:buNone/>
            </a:pPr>
            <a:r>
              <a:rPr lang="en"/>
              <a:t>Installation Process: Run the installer and follow the prompts to install Git on your system. This may include selecting installation options like the default editor, path environment, and SSH executable.</a:t>
            </a:r>
            <a:endParaRPr/>
          </a:p>
          <a:p>
            <a:pPr indent="0" lvl="0" marL="0" rtl="0" algn="l">
              <a:spcBef>
                <a:spcPts val="1000"/>
              </a:spcBef>
              <a:spcAft>
                <a:spcPts val="0"/>
              </a:spcAft>
              <a:buClr>
                <a:schemeClr val="dk1"/>
              </a:buClr>
              <a:buSzPts val="1100"/>
              <a:buFont typeface="Arial"/>
              <a:buNone/>
            </a:pPr>
            <a:r>
              <a:rPr lang="en"/>
              <a:t>Verification: Open a terminal (Command Prompt or Git Bash on Windows, Terminal on macOS and Linux) and type </a:t>
            </a:r>
            <a:r>
              <a:rPr b="1" lang="en">
                <a:solidFill>
                  <a:srgbClr val="1155CC"/>
                </a:solidFill>
              </a:rPr>
              <a:t>git --version </a:t>
            </a:r>
            <a:r>
              <a:rPr lang="en"/>
              <a:t>to verify the installation was successful.</a:t>
            </a:r>
            <a:endParaRPr/>
          </a:p>
          <a:p>
            <a:pPr indent="0" lvl="0" marL="0" rtl="0" algn="l">
              <a:spcBef>
                <a:spcPts val="1000"/>
              </a:spcBef>
              <a:spcAft>
                <a:spcPts val="0"/>
              </a:spcAft>
              <a:buNone/>
            </a:pPr>
            <a:r>
              <a:t/>
            </a:r>
            <a:endParaRPr b="1" sz="2100"/>
          </a:p>
        </p:txBody>
      </p:sp>
      <p:sp>
        <p:nvSpPr>
          <p:cNvPr id="596" name="Google Shape;596;p86"/>
          <p:cNvSpPr txBox="1"/>
          <p:nvPr>
            <p:ph type="title"/>
          </p:nvPr>
        </p:nvSpPr>
        <p:spPr>
          <a:xfrm>
            <a:off x="795241" y="336681"/>
            <a:ext cx="7886700" cy="5232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
              <a:t>Setting up Git</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0" name="Shape 600"/>
        <p:cNvGrpSpPr/>
        <p:nvPr/>
      </p:nvGrpSpPr>
      <p:grpSpPr>
        <a:xfrm>
          <a:off x="0" y="0"/>
          <a:ext cx="0" cy="0"/>
          <a:chOff x="0" y="0"/>
          <a:chExt cx="0" cy="0"/>
        </a:xfrm>
      </p:grpSpPr>
      <p:sp>
        <p:nvSpPr>
          <p:cNvPr id="601" name="Google Shape;601;p87"/>
          <p:cNvSpPr txBox="1"/>
          <p:nvPr>
            <p:ph idx="1" type="body"/>
          </p:nvPr>
        </p:nvSpPr>
        <p:spPr>
          <a:xfrm>
            <a:off x="913200" y="1342525"/>
            <a:ext cx="7289100" cy="31230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b="1" lang="en" sz="2100"/>
              <a:t>Configuring Git</a:t>
            </a:r>
            <a:endParaRPr b="1" sz="2100"/>
          </a:p>
          <a:p>
            <a:pPr indent="0" lvl="0" marL="0" rtl="0" algn="l">
              <a:spcBef>
                <a:spcPts val="1000"/>
              </a:spcBef>
              <a:spcAft>
                <a:spcPts val="0"/>
              </a:spcAft>
              <a:buClr>
                <a:schemeClr val="dk1"/>
              </a:buClr>
              <a:buSzPts val="1100"/>
              <a:buFont typeface="Arial"/>
              <a:buNone/>
            </a:pPr>
            <a:r>
              <a:rPr lang="en"/>
              <a:t>User Information: Configure your user name and email address for Git using the terminal with the commands:</a:t>
            </a:r>
            <a:endParaRPr/>
          </a:p>
          <a:p>
            <a:pPr indent="457200" lvl="0" marL="0" rtl="0" algn="l">
              <a:spcBef>
                <a:spcPts val="1000"/>
              </a:spcBef>
              <a:spcAft>
                <a:spcPts val="0"/>
              </a:spcAft>
              <a:buClr>
                <a:schemeClr val="dk1"/>
              </a:buClr>
              <a:buSzPts val="1100"/>
              <a:buFont typeface="Arial"/>
              <a:buNone/>
            </a:pPr>
            <a:r>
              <a:rPr lang="en" sz="1200">
                <a:latin typeface="Roboto Serif"/>
                <a:ea typeface="Roboto Serif"/>
                <a:cs typeface="Roboto Serif"/>
                <a:sym typeface="Roboto Serif"/>
              </a:rPr>
              <a:t>git config --global user.name "Your Name"</a:t>
            </a:r>
            <a:endParaRPr sz="1200">
              <a:latin typeface="Roboto Serif"/>
              <a:ea typeface="Roboto Serif"/>
              <a:cs typeface="Roboto Serif"/>
              <a:sym typeface="Roboto Serif"/>
            </a:endParaRPr>
          </a:p>
          <a:p>
            <a:pPr indent="457200" lvl="0" marL="0" rtl="0" algn="l">
              <a:spcBef>
                <a:spcPts val="1000"/>
              </a:spcBef>
              <a:spcAft>
                <a:spcPts val="0"/>
              </a:spcAft>
              <a:buClr>
                <a:schemeClr val="dk1"/>
              </a:buClr>
              <a:buSzPts val="1100"/>
              <a:buFont typeface="Arial"/>
              <a:buNone/>
            </a:pPr>
            <a:r>
              <a:rPr lang="en" sz="1200">
                <a:latin typeface="Roboto Serif"/>
                <a:ea typeface="Roboto Serif"/>
                <a:cs typeface="Roboto Serif"/>
                <a:sym typeface="Roboto Serif"/>
              </a:rPr>
              <a:t>git config --global user.email "your_email@example.com"</a:t>
            </a:r>
            <a:endParaRPr sz="1200">
              <a:latin typeface="Roboto Serif"/>
              <a:ea typeface="Roboto Serif"/>
              <a:cs typeface="Roboto Serif"/>
              <a:sym typeface="Roboto Serif"/>
            </a:endParaRPr>
          </a:p>
          <a:p>
            <a:pPr indent="0" lvl="0" marL="0" rtl="0" algn="l">
              <a:spcBef>
                <a:spcPts val="1000"/>
              </a:spcBef>
              <a:spcAft>
                <a:spcPts val="0"/>
              </a:spcAft>
              <a:buClr>
                <a:schemeClr val="dk1"/>
              </a:buClr>
              <a:buSzPts val="1100"/>
              <a:buFont typeface="Arial"/>
              <a:buNone/>
            </a:pPr>
            <a:r>
              <a:rPr lang="en"/>
              <a:t>Default Editor: Optionally, set a default text editor for Git (if not done during installation) with:</a:t>
            </a:r>
            <a:endParaRPr/>
          </a:p>
          <a:p>
            <a:pPr indent="457200" lvl="0" marL="0" rtl="0" algn="l">
              <a:spcBef>
                <a:spcPts val="1000"/>
              </a:spcBef>
              <a:spcAft>
                <a:spcPts val="0"/>
              </a:spcAft>
              <a:buClr>
                <a:schemeClr val="dk1"/>
              </a:buClr>
              <a:buSzPts val="1100"/>
              <a:buFont typeface="Arial"/>
              <a:buNone/>
            </a:pPr>
            <a:r>
              <a:rPr lang="en" sz="1200">
                <a:latin typeface="Roboto Serif"/>
                <a:ea typeface="Roboto Serif"/>
                <a:cs typeface="Roboto Serif"/>
                <a:sym typeface="Roboto Serif"/>
              </a:rPr>
              <a:t>git config --global core.editor "editor-name"</a:t>
            </a:r>
            <a:endParaRPr sz="1200">
              <a:latin typeface="Roboto Serif"/>
              <a:ea typeface="Roboto Serif"/>
              <a:cs typeface="Roboto Serif"/>
              <a:sym typeface="Roboto Serif"/>
            </a:endParaRPr>
          </a:p>
          <a:p>
            <a:pPr indent="0" lvl="0" marL="0" rtl="0" algn="l">
              <a:spcBef>
                <a:spcPts val="1000"/>
              </a:spcBef>
              <a:spcAft>
                <a:spcPts val="0"/>
              </a:spcAft>
              <a:buClr>
                <a:schemeClr val="dk1"/>
              </a:buClr>
              <a:buSzPts val="1100"/>
              <a:buFont typeface="Arial"/>
              <a:buNone/>
            </a:pPr>
            <a:r>
              <a:rPr lang="en"/>
              <a:t>Check Configuration: Review your Git configuration settings by running </a:t>
            </a:r>
            <a:r>
              <a:rPr lang="en" sz="1200">
                <a:latin typeface="Roboto Serif"/>
                <a:ea typeface="Roboto Serif"/>
                <a:cs typeface="Roboto Serif"/>
                <a:sym typeface="Roboto Serif"/>
              </a:rPr>
              <a:t>git config --list.</a:t>
            </a:r>
            <a:endParaRPr sz="1200">
              <a:latin typeface="Roboto Serif"/>
              <a:ea typeface="Roboto Serif"/>
              <a:cs typeface="Roboto Serif"/>
              <a:sym typeface="Roboto Serif"/>
            </a:endParaRPr>
          </a:p>
          <a:p>
            <a:pPr indent="0" lvl="0" marL="0" rtl="0" algn="l">
              <a:spcBef>
                <a:spcPts val="1000"/>
              </a:spcBef>
              <a:spcAft>
                <a:spcPts val="0"/>
              </a:spcAft>
              <a:buNone/>
            </a:pPr>
            <a:r>
              <a:t/>
            </a:r>
            <a:endParaRPr/>
          </a:p>
        </p:txBody>
      </p:sp>
      <p:sp>
        <p:nvSpPr>
          <p:cNvPr id="602" name="Google Shape;602;p87"/>
          <p:cNvSpPr txBox="1"/>
          <p:nvPr>
            <p:ph type="title"/>
          </p:nvPr>
        </p:nvSpPr>
        <p:spPr>
          <a:xfrm>
            <a:off x="795241" y="336681"/>
            <a:ext cx="7886700" cy="5232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
              <a:t>Setting up Git</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6" name="Shape 606"/>
        <p:cNvGrpSpPr/>
        <p:nvPr/>
      </p:nvGrpSpPr>
      <p:grpSpPr>
        <a:xfrm>
          <a:off x="0" y="0"/>
          <a:ext cx="0" cy="0"/>
          <a:chOff x="0" y="0"/>
          <a:chExt cx="0" cy="0"/>
        </a:xfrm>
      </p:grpSpPr>
      <p:sp>
        <p:nvSpPr>
          <p:cNvPr id="607" name="Google Shape;607;p88"/>
          <p:cNvSpPr txBox="1"/>
          <p:nvPr>
            <p:ph type="title"/>
          </p:nvPr>
        </p:nvSpPr>
        <p:spPr>
          <a:xfrm>
            <a:off x="795241" y="336681"/>
            <a:ext cx="7886700" cy="5232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
              <a:t>Git Configurations (Mostly for Reference)</a:t>
            </a:r>
            <a:endParaRPr/>
          </a:p>
        </p:txBody>
      </p:sp>
      <p:sp>
        <p:nvSpPr>
          <p:cNvPr id="608" name="Google Shape;608;p88"/>
          <p:cNvSpPr txBox="1"/>
          <p:nvPr>
            <p:ph idx="1" type="body"/>
          </p:nvPr>
        </p:nvSpPr>
        <p:spPr>
          <a:xfrm>
            <a:off x="913200" y="940125"/>
            <a:ext cx="7289100" cy="35253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
              <a:t>Here is a list of commands </a:t>
            </a:r>
            <a:r>
              <a:rPr lang="en"/>
              <a:t>that</a:t>
            </a:r>
            <a:r>
              <a:rPr lang="en"/>
              <a:t> can be used to manage how your repo is initialized and configured. It is necessary to ensure proper configuration especially when working with remote repos.</a:t>
            </a:r>
            <a:endParaRPr/>
          </a:p>
        </p:txBody>
      </p:sp>
      <p:sp>
        <p:nvSpPr>
          <p:cNvPr id="609" name="Google Shape;609;p88"/>
          <p:cNvSpPr txBox="1"/>
          <p:nvPr/>
        </p:nvSpPr>
        <p:spPr>
          <a:xfrm>
            <a:off x="388475" y="2121100"/>
            <a:ext cx="3597300" cy="22920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Clr>
                <a:schemeClr val="dk2"/>
              </a:buClr>
              <a:buSzPts val="1200"/>
              <a:buChar char="●"/>
            </a:pPr>
            <a:r>
              <a:rPr lang="en" sz="1200">
                <a:solidFill>
                  <a:srgbClr val="666666"/>
                </a:solidFill>
                <a:highlight>
                  <a:srgbClr val="EFEFEF"/>
                </a:highlight>
                <a:latin typeface="Roboto Serif Thin"/>
                <a:ea typeface="Roboto Serif Thin"/>
                <a:cs typeface="Roboto Serif Thin"/>
                <a:sym typeface="Roboto Serif Thin"/>
              </a:rPr>
              <a:t>$git remote -v</a:t>
            </a:r>
            <a:endParaRPr sz="1200">
              <a:solidFill>
                <a:schemeClr val="dk2"/>
              </a:solidFill>
            </a:endParaRPr>
          </a:p>
          <a:p>
            <a:pPr indent="-304800" lvl="1" marL="914400" rtl="0" algn="l">
              <a:spcBef>
                <a:spcPts val="0"/>
              </a:spcBef>
              <a:spcAft>
                <a:spcPts val="0"/>
              </a:spcAft>
              <a:buClr>
                <a:schemeClr val="dk2"/>
              </a:buClr>
              <a:buSzPts val="1200"/>
              <a:buChar char="○"/>
            </a:pPr>
            <a:r>
              <a:rPr lang="en" sz="1200">
                <a:solidFill>
                  <a:schemeClr val="dk2"/>
                </a:solidFill>
              </a:rPr>
              <a:t> displays all remote urls</a:t>
            </a:r>
            <a:endParaRPr sz="1200">
              <a:solidFill>
                <a:schemeClr val="dk2"/>
              </a:solidFill>
            </a:endParaRPr>
          </a:p>
          <a:p>
            <a:pPr indent="-304800" lvl="0" marL="457200" rtl="0" algn="l">
              <a:spcBef>
                <a:spcPts val="0"/>
              </a:spcBef>
              <a:spcAft>
                <a:spcPts val="0"/>
              </a:spcAft>
              <a:buClr>
                <a:schemeClr val="dk2"/>
              </a:buClr>
              <a:buSzPts val="1200"/>
              <a:buChar char="●"/>
            </a:pPr>
            <a:r>
              <a:rPr lang="en" sz="1200">
                <a:solidFill>
                  <a:srgbClr val="666666"/>
                </a:solidFill>
                <a:highlight>
                  <a:srgbClr val="EFEFEF"/>
                </a:highlight>
                <a:latin typeface="Roboto Serif Thin"/>
                <a:ea typeface="Roboto Serif Thin"/>
                <a:cs typeface="Roboto Serif Thin"/>
                <a:sym typeface="Roboto Serif Thin"/>
              </a:rPr>
              <a:t>$git config user.name</a:t>
            </a:r>
            <a:endParaRPr sz="1200">
              <a:solidFill>
                <a:schemeClr val="dk2"/>
              </a:solidFill>
            </a:endParaRPr>
          </a:p>
          <a:p>
            <a:pPr indent="-304800" lvl="1" marL="914400" rtl="0" algn="l">
              <a:spcBef>
                <a:spcPts val="0"/>
              </a:spcBef>
              <a:spcAft>
                <a:spcPts val="0"/>
              </a:spcAft>
              <a:buClr>
                <a:schemeClr val="dk2"/>
              </a:buClr>
              <a:buSzPts val="1200"/>
              <a:buChar char="○"/>
            </a:pPr>
            <a:r>
              <a:rPr lang="en" sz="1200">
                <a:solidFill>
                  <a:schemeClr val="dk2"/>
                </a:solidFill>
              </a:rPr>
              <a:t>displays username</a:t>
            </a:r>
            <a:endParaRPr sz="1200">
              <a:solidFill>
                <a:schemeClr val="dk2"/>
              </a:solidFill>
            </a:endParaRPr>
          </a:p>
          <a:p>
            <a:pPr indent="-304800" lvl="0" marL="457200" rtl="0" algn="l">
              <a:spcBef>
                <a:spcPts val="0"/>
              </a:spcBef>
              <a:spcAft>
                <a:spcPts val="0"/>
              </a:spcAft>
              <a:buClr>
                <a:schemeClr val="dk2"/>
              </a:buClr>
              <a:buSzPts val="1200"/>
              <a:buChar char="●"/>
            </a:pPr>
            <a:r>
              <a:rPr lang="en" sz="1200">
                <a:solidFill>
                  <a:srgbClr val="666666"/>
                </a:solidFill>
                <a:highlight>
                  <a:srgbClr val="EFEFEF"/>
                </a:highlight>
                <a:latin typeface="Roboto Serif Thin"/>
                <a:ea typeface="Roboto Serif Thin"/>
                <a:cs typeface="Roboto Serif Thin"/>
                <a:sym typeface="Roboto Serif Thin"/>
              </a:rPr>
              <a:t>$git config user.email</a:t>
            </a:r>
            <a:endParaRPr sz="1200">
              <a:solidFill>
                <a:schemeClr val="dk2"/>
              </a:solidFill>
            </a:endParaRPr>
          </a:p>
          <a:p>
            <a:pPr indent="-304800" lvl="1" marL="914400" rtl="0" algn="l">
              <a:spcBef>
                <a:spcPts val="0"/>
              </a:spcBef>
              <a:spcAft>
                <a:spcPts val="0"/>
              </a:spcAft>
              <a:buClr>
                <a:schemeClr val="dk2"/>
              </a:buClr>
              <a:buSzPts val="1200"/>
              <a:buChar char="○"/>
            </a:pPr>
            <a:r>
              <a:rPr lang="en" sz="1200">
                <a:solidFill>
                  <a:schemeClr val="dk2"/>
                </a:solidFill>
              </a:rPr>
              <a:t>displays email</a:t>
            </a:r>
            <a:endParaRPr sz="1200">
              <a:solidFill>
                <a:schemeClr val="dk2"/>
              </a:solidFill>
            </a:endParaRPr>
          </a:p>
          <a:p>
            <a:pPr indent="-304800" lvl="0" marL="457200" rtl="0" algn="l">
              <a:spcBef>
                <a:spcPts val="0"/>
              </a:spcBef>
              <a:spcAft>
                <a:spcPts val="0"/>
              </a:spcAft>
              <a:buClr>
                <a:schemeClr val="dk2"/>
              </a:buClr>
              <a:buSzPts val="1200"/>
              <a:buChar char="●"/>
            </a:pPr>
            <a:r>
              <a:rPr lang="en" sz="1200">
                <a:solidFill>
                  <a:srgbClr val="666666"/>
                </a:solidFill>
                <a:highlight>
                  <a:srgbClr val="EFEFEF"/>
                </a:highlight>
                <a:latin typeface="Roboto Serif Thin"/>
                <a:ea typeface="Roboto Serif Thin"/>
                <a:cs typeface="Roboto Serif Thin"/>
                <a:sym typeface="Roboto Serif Thin"/>
              </a:rPr>
              <a:t>$git config --get credential.helper</a:t>
            </a:r>
            <a:endParaRPr sz="1200">
              <a:solidFill>
                <a:schemeClr val="dk2"/>
              </a:solidFill>
            </a:endParaRPr>
          </a:p>
          <a:p>
            <a:pPr indent="-304800" lvl="1" marL="914400" rtl="0" algn="l">
              <a:spcBef>
                <a:spcPts val="0"/>
              </a:spcBef>
              <a:spcAft>
                <a:spcPts val="0"/>
              </a:spcAft>
              <a:buClr>
                <a:schemeClr val="dk2"/>
              </a:buClr>
              <a:buSzPts val="1200"/>
              <a:buChar char="○"/>
            </a:pPr>
            <a:r>
              <a:rPr lang="en" sz="1200">
                <a:solidFill>
                  <a:schemeClr val="dk2"/>
                </a:solidFill>
              </a:rPr>
              <a:t>Credential helpers are necessary for securely connecting with Github</a:t>
            </a:r>
            <a:endParaRPr sz="1200">
              <a:solidFill>
                <a:schemeClr val="dk2"/>
              </a:solidFill>
            </a:endParaRPr>
          </a:p>
          <a:p>
            <a:pPr indent="-304800" lvl="0" marL="457200" rtl="0" algn="l">
              <a:spcBef>
                <a:spcPts val="0"/>
              </a:spcBef>
              <a:spcAft>
                <a:spcPts val="0"/>
              </a:spcAft>
              <a:buClr>
                <a:schemeClr val="dk2"/>
              </a:buClr>
              <a:buSzPts val="1200"/>
              <a:buChar char="●"/>
            </a:pPr>
            <a:r>
              <a:rPr lang="en" sz="1200">
                <a:solidFill>
                  <a:srgbClr val="666666"/>
                </a:solidFill>
                <a:highlight>
                  <a:srgbClr val="EFEFEF"/>
                </a:highlight>
                <a:latin typeface="Roboto Serif Thin"/>
                <a:ea typeface="Roboto Serif Thin"/>
                <a:cs typeface="Roboto Serif Thin"/>
                <a:sym typeface="Roboto Serif Thin"/>
              </a:rPr>
              <a:t>$git config --list</a:t>
            </a:r>
            <a:endParaRPr sz="1200">
              <a:solidFill>
                <a:srgbClr val="666666"/>
              </a:solidFill>
              <a:highlight>
                <a:srgbClr val="EFEFEF"/>
              </a:highlight>
              <a:latin typeface="Roboto Serif Thin"/>
              <a:ea typeface="Roboto Serif Thin"/>
              <a:cs typeface="Roboto Serif Thin"/>
              <a:sym typeface="Roboto Serif Thin"/>
            </a:endParaRPr>
          </a:p>
          <a:p>
            <a:pPr indent="-304800" lvl="1" marL="914400" rtl="0" algn="l">
              <a:spcBef>
                <a:spcPts val="0"/>
              </a:spcBef>
              <a:spcAft>
                <a:spcPts val="0"/>
              </a:spcAft>
              <a:buClr>
                <a:schemeClr val="dk2"/>
              </a:buClr>
              <a:buSzPts val="1200"/>
              <a:buChar char="○"/>
            </a:pPr>
            <a:r>
              <a:rPr lang="en" sz="1200">
                <a:solidFill>
                  <a:schemeClr val="dk2"/>
                </a:solidFill>
              </a:rPr>
              <a:t>Lists all configuration details</a:t>
            </a:r>
            <a:endParaRPr sz="1200">
              <a:solidFill>
                <a:schemeClr val="dk2"/>
              </a:solidFill>
            </a:endParaRPr>
          </a:p>
        </p:txBody>
      </p:sp>
      <p:sp>
        <p:nvSpPr>
          <p:cNvPr id="610" name="Google Shape;610;p88"/>
          <p:cNvSpPr txBox="1"/>
          <p:nvPr/>
        </p:nvSpPr>
        <p:spPr>
          <a:xfrm>
            <a:off x="3923600" y="2121100"/>
            <a:ext cx="5158200" cy="27582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Clr>
                <a:schemeClr val="dk2"/>
              </a:buClr>
              <a:buSzPts val="1200"/>
              <a:buChar char="●"/>
            </a:pPr>
            <a:r>
              <a:rPr lang="en" sz="1200">
                <a:solidFill>
                  <a:schemeClr val="dk2"/>
                </a:solidFill>
              </a:rPr>
              <a:t> </a:t>
            </a:r>
            <a:r>
              <a:rPr lang="en" sz="1200">
                <a:solidFill>
                  <a:srgbClr val="666666"/>
                </a:solidFill>
                <a:highlight>
                  <a:srgbClr val="EFEFEF"/>
                </a:highlight>
                <a:latin typeface="Roboto Serif Thin"/>
                <a:ea typeface="Roboto Serif Thin"/>
                <a:cs typeface="Roboto Serif Thin"/>
                <a:sym typeface="Roboto Serif Thin"/>
              </a:rPr>
              <a:t>$git remote set-url [remote] [new-url]</a:t>
            </a:r>
            <a:endParaRPr sz="1200">
              <a:solidFill>
                <a:schemeClr val="dk2"/>
              </a:solidFill>
            </a:endParaRPr>
          </a:p>
          <a:p>
            <a:pPr indent="-304800" lvl="1" marL="914400" rtl="0" algn="l">
              <a:spcBef>
                <a:spcPts val="0"/>
              </a:spcBef>
              <a:spcAft>
                <a:spcPts val="0"/>
              </a:spcAft>
              <a:buClr>
                <a:schemeClr val="dk2"/>
              </a:buClr>
              <a:buSzPts val="1200"/>
              <a:buChar char="○"/>
            </a:pPr>
            <a:r>
              <a:rPr lang="en" sz="1200">
                <a:solidFill>
                  <a:schemeClr val="dk2"/>
                </a:solidFill>
              </a:rPr>
              <a:t>Changes specific remote url</a:t>
            </a:r>
            <a:endParaRPr sz="1200">
              <a:solidFill>
                <a:schemeClr val="dk2"/>
              </a:solidFill>
            </a:endParaRPr>
          </a:p>
          <a:p>
            <a:pPr indent="-304800" lvl="0" marL="457200" rtl="0" algn="l">
              <a:spcBef>
                <a:spcPts val="0"/>
              </a:spcBef>
              <a:spcAft>
                <a:spcPts val="0"/>
              </a:spcAft>
              <a:buClr>
                <a:schemeClr val="dk2"/>
              </a:buClr>
              <a:buSzPts val="1200"/>
              <a:buChar char="●"/>
            </a:pPr>
            <a:r>
              <a:rPr lang="en" sz="1200">
                <a:solidFill>
                  <a:schemeClr val="dk2"/>
                </a:solidFill>
              </a:rPr>
              <a:t> </a:t>
            </a:r>
            <a:r>
              <a:rPr lang="en" sz="1200">
                <a:solidFill>
                  <a:srgbClr val="666666"/>
                </a:solidFill>
                <a:highlight>
                  <a:srgbClr val="EFEFEF"/>
                </a:highlight>
                <a:latin typeface="Roboto Serif Thin"/>
                <a:ea typeface="Roboto Serif Thin"/>
                <a:cs typeface="Roboto Serif Thin"/>
                <a:sym typeface="Roboto Serif Thin"/>
              </a:rPr>
              <a:t>$git remote add upstream [url]</a:t>
            </a:r>
            <a:endParaRPr sz="1200">
              <a:solidFill>
                <a:schemeClr val="dk2"/>
              </a:solidFill>
            </a:endParaRPr>
          </a:p>
          <a:p>
            <a:pPr indent="-304800" lvl="1" marL="914400" rtl="0" algn="l">
              <a:spcBef>
                <a:spcPts val="0"/>
              </a:spcBef>
              <a:spcAft>
                <a:spcPts val="0"/>
              </a:spcAft>
              <a:buClr>
                <a:schemeClr val="dk2"/>
              </a:buClr>
              <a:buSzPts val="1200"/>
              <a:buChar char="○"/>
            </a:pPr>
            <a:r>
              <a:rPr lang="en" sz="1200">
                <a:solidFill>
                  <a:schemeClr val="dk2"/>
                </a:solidFill>
              </a:rPr>
              <a:t>Adds a new remote called 'upstream'</a:t>
            </a:r>
            <a:endParaRPr sz="1200">
              <a:solidFill>
                <a:schemeClr val="dk2"/>
              </a:solidFill>
            </a:endParaRPr>
          </a:p>
          <a:p>
            <a:pPr indent="-304800" lvl="0" marL="457200" rtl="0" algn="l">
              <a:spcBef>
                <a:spcPts val="0"/>
              </a:spcBef>
              <a:spcAft>
                <a:spcPts val="0"/>
              </a:spcAft>
              <a:buClr>
                <a:schemeClr val="dk2"/>
              </a:buClr>
              <a:buSzPts val="1200"/>
              <a:buChar char="●"/>
            </a:pPr>
            <a:r>
              <a:rPr lang="en" sz="1200">
                <a:solidFill>
                  <a:schemeClr val="dk2"/>
                </a:solidFill>
              </a:rPr>
              <a:t> </a:t>
            </a:r>
            <a:r>
              <a:rPr lang="en" sz="1200">
                <a:solidFill>
                  <a:srgbClr val="666666"/>
                </a:solidFill>
                <a:highlight>
                  <a:srgbClr val="EFEFEF"/>
                </a:highlight>
                <a:latin typeface="Roboto Serif Thin"/>
                <a:ea typeface="Roboto Serif Thin"/>
                <a:cs typeface="Roboto Serif Thin"/>
                <a:sym typeface="Roboto Serif Thin"/>
              </a:rPr>
              <a:t>$git branch --set-upstream-to=upstream/main main</a:t>
            </a:r>
            <a:endParaRPr sz="1200">
              <a:solidFill>
                <a:schemeClr val="dk2"/>
              </a:solidFill>
            </a:endParaRPr>
          </a:p>
          <a:p>
            <a:pPr indent="-304800" lvl="1" marL="914400" rtl="0" algn="l">
              <a:spcBef>
                <a:spcPts val="0"/>
              </a:spcBef>
              <a:spcAft>
                <a:spcPts val="0"/>
              </a:spcAft>
              <a:buClr>
                <a:schemeClr val="dk2"/>
              </a:buClr>
              <a:buSzPts val="1200"/>
              <a:buChar char="○"/>
            </a:pPr>
            <a:r>
              <a:rPr lang="en" sz="1200">
                <a:solidFill>
                  <a:schemeClr val="dk2"/>
                </a:solidFill>
              </a:rPr>
              <a:t>Sets upstream for main branch</a:t>
            </a:r>
            <a:endParaRPr sz="1200">
              <a:solidFill>
                <a:schemeClr val="dk2"/>
              </a:solidFill>
            </a:endParaRPr>
          </a:p>
          <a:p>
            <a:pPr indent="-304800" lvl="0" marL="457200" rtl="0" algn="l">
              <a:spcBef>
                <a:spcPts val="0"/>
              </a:spcBef>
              <a:spcAft>
                <a:spcPts val="0"/>
              </a:spcAft>
              <a:buClr>
                <a:schemeClr val="dk2"/>
              </a:buClr>
              <a:buSzPts val="1200"/>
              <a:buChar char="●"/>
            </a:pPr>
            <a:r>
              <a:rPr lang="en" sz="1200">
                <a:solidFill>
                  <a:schemeClr val="dk2"/>
                </a:solidFill>
              </a:rPr>
              <a:t> </a:t>
            </a:r>
            <a:r>
              <a:rPr lang="en" sz="1200">
                <a:solidFill>
                  <a:srgbClr val="666666"/>
                </a:solidFill>
                <a:highlight>
                  <a:srgbClr val="EFEFEF"/>
                </a:highlight>
                <a:latin typeface="Roboto Serif Thin"/>
                <a:ea typeface="Roboto Serif Thin"/>
                <a:cs typeface="Roboto Serif Thin"/>
                <a:sym typeface="Roboto Serif Thin"/>
              </a:rPr>
              <a:t>$git config --global credential.helper cache</a:t>
            </a:r>
            <a:endParaRPr sz="1200">
              <a:solidFill>
                <a:schemeClr val="dk2"/>
              </a:solidFill>
            </a:endParaRPr>
          </a:p>
          <a:p>
            <a:pPr indent="-304800" lvl="1" marL="914400" rtl="0" algn="l">
              <a:spcBef>
                <a:spcPts val="0"/>
              </a:spcBef>
              <a:spcAft>
                <a:spcPts val="0"/>
              </a:spcAft>
              <a:buClr>
                <a:schemeClr val="dk2"/>
              </a:buClr>
              <a:buSzPts val="1200"/>
              <a:buChar char="○"/>
            </a:pPr>
            <a:r>
              <a:rPr lang="en" sz="1200">
                <a:solidFill>
                  <a:schemeClr val="dk2"/>
                </a:solidFill>
              </a:rPr>
              <a:t>Sets credential helper to remember your password</a:t>
            </a:r>
            <a:endParaRPr sz="1200">
              <a:solidFill>
                <a:schemeClr val="dk2"/>
              </a:solidFill>
            </a:endParaRPr>
          </a:p>
          <a:p>
            <a:pPr indent="-304800" lvl="0" marL="457200" rtl="0" algn="l">
              <a:spcBef>
                <a:spcPts val="0"/>
              </a:spcBef>
              <a:spcAft>
                <a:spcPts val="0"/>
              </a:spcAft>
              <a:buClr>
                <a:schemeClr val="dk2"/>
              </a:buClr>
              <a:buSzPts val="1200"/>
              <a:buChar char="●"/>
            </a:pPr>
            <a:r>
              <a:rPr lang="en" sz="1200">
                <a:solidFill>
                  <a:schemeClr val="dk2"/>
                </a:solidFill>
              </a:rPr>
              <a:t> </a:t>
            </a:r>
            <a:r>
              <a:rPr lang="en" sz="1200">
                <a:solidFill>
                  <a:srgbClr val="666666"/>
                </a:solidFill>
                <a:highlight>
                  <a:srgbClr val="EFEFEF"/>
                </a:highlight>
                <a:latin typeface="Roboto Serif Thin"/>
                <a:ea typeface="Roboto Serif Thin"/>
                <a:cs typeface="Roboto Serif Thin"/>
                <a:sym typeface="Roboto Serif Thin"/>
              </a:rPr>
              <a:t>$git config --global credential.helper 'cache –timeout=3600'</a:t>
            </a:r>
            <a:endParaRPr sz="1200">
              <a:solidFill>
                <a:schemeClr val="dk2"/>
              </a:solidFill>
            </a:endParaRPr>
          </a:p>
          <a:p>
            <a:pPr indent="-304800" lvl="1" marL="914400" rtl="0" algn="l">
              <a:spcBef>
                <a:spcPts val="0"/>
              </a:spcBef>
              <a:spcAft>
                <a:spcPts val="0"/>
              </a:spcAft>
              <a:buClr>
                <a:schemeClr val="dk2"/>
              </a:buClr>
              <a:buSzPts val="1200"/>
              <a:buChar char="○"/>
            </a:pPr>
            <a:r>
              <a:rPr lang="en" sz="1200">
                <a:solidFill>
                  <a:schemeClr val="dk2"/>
                </a:solidFill>
              </a:rPr>
              <a:t>Sets the timeout for passwords</a:t>
            </a:r>
            <a:endParaRPr sz="1200">
              <a:solidFill>
                <a:schemeClr val="dk2"/>
              </a:solidFill>
            </a:endParaRPr>
          </a:p>
          <a:p>
            <a:pPr indent="0" lvl="0" marL="0" rtl="0" algn="l">
              <a:spcBef>
                <a:spcPts val="0"/>
              </a:spcBef>
              <a:spcAft>
                <a:spcPts val="0"/>
              </a:spcAft>
              <a:buNone/>
            </a:pPr>
            <a:r>
              <a:t/>
            </a:r>
            <a:endParaRPr sz="1200">
              <a:solidFill>
                <a:schemeClr val="dk2"/>
              </a:solidFill>
            </a:endParaRPr>
          </a:p>
          <a:p>
            <a:pPr indent="0" lvl="0" marL="0" rtl="0" algn="l">
              <a:spcBef>
                <a:spcPts val="0"/>
              </a:spcBef>
              <a:spcAft>
                <a:spcPts val="0"/>
              </a:spcAft>
              <a:buNone/>
            </a:pPr>
            <a:r>
              <a:rPr lang="en" sz="1200">
                <a:solidFill>
                  <a:schemeClr val="dk2"/>
                </a:solidFill>
              </a:rPr>
              <a:t>**When pushing to Github, you must use a Personal Access Token and not your Github account password!</a:t>
            </a:r>
            <a:endParaRPr sz="1200">
              <a:solidFill>
                <a:schemeClr val="dk2"/>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4" name="Shape 614"/>
        <p:cNvGrpSpPr/>
        <p:nvPr/>
      </p:nvGrpSpPr>
      <p:grpSpPr>
        <a:xfrm>
          <a:off x="0" y="0"/>
          <a:ext cx="0" cy="0"/>
          <a:chOff x="0" y="0"/>
          <a:chExt cx="0" cy="0"/>
        </a:xfrm>
      </p:grpSpPr>
      <p:sp>
        <p:nvSpPr>
          <p:cNvPr id="615" name="Google Shape;615;p89"/>
          <p:cNvSpPr txBox="1"/>
          <p:nvPr>
            <p:ph idx="1" type="body"/>
          </p:nvPr>
        </p:nvSpPr>
        <p:spPr>
          <a:xfrm>
            <a:off x="913200" y="1342525"/>
            <a:ext cx="7289100" cy="31230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b="1" lang="en" sz="2100"/>
              <a:t>Initialize a Repo:</a:t>
            </a:r>
            <a:endParaRPr b="1" sz="2100"/>
          </a:p>
          <a:p>
            <a:pPr indent="0" lvl="0" marL="0" rtl="0" algn="l">
              <a:spcBef>
                <a:spcPts val="1000"/>
              </a:spcBef>
              <a:spcAft>
                <a:spcPts val="0"/>
              </a:spcAft>
              <a:buNone/>
            </a:pPr>
            <a:r>
              <a:rPr lang="en"/>
              <a:t>	In a terminal, navigate to your project's root directory.</a:t>
            </a:r>
            <a:endParaRPr/>
          </a:p>
          <a:p>
            <a:pPr indent="0" lvl="0" marL="0" rtl="0" algn="l">
              <a:spcBef>
                <a:spcPts val="1000"/>
              </a:spcBef>
              <a:spcAft>
                <a:spcPts val="0"/>
              </a:spcAft>
              <a:buNone/>
            </a:pPr>
            <a:r>
              <a:rPr lang="en"/>
              <a:t>		</a:t>
            </a:r>
            <a:r>
              <a:rPr lang="en" sz="1600">
                <a:solidFill>
                  <a:srgbClr val="660000"/>
                </a:solidFill>
                <a:latin typeface="Roboto Serif"/>
                <a:ea typeface="Roboto Serif"/>
                <a:cs typeface="Roboto Serif"/>
                <a:sym typeface="Roboto Serif"/>
              </a:rPr>
              <a:t>$ git init</a:t>
            </a:r>
            <a:endParaRPr sz="1600">
              <a:solidFill>
                <a:srgbClr val="660000"/>
              </a:solidFill>
              <a:latin typeface="Roboto Serif"/>
              <a:ea typeface="Roboto Serif"/>
              <a:cs typeface="Roboto Serif"/>
              <a:sym typeface="Roboto Serif"/>
            </a:endParaRPr>
          </a:p>
          <a:p>
            <a:pPr indent="0" lvl="0" marL="0" rtl="0" algn="l">
              <a:spcBef>
                <a:spcPts val="1000"/>
              </a:spcBef>
              <a:spcAft>
                <a:spcPts val="0"/>
              </a:spcAft>
              <a:buNone/>
            </a:pPr>
            <a:r>
              <a:rPr lang="en" sz="1600">
                <a:solidFill>
                  <a:srgbClr val="660000"/>
                </a:solidFill>
                <a:latin typeface="Roboto Serif"/>
                <a:ea typeface="Roboto Serif"/>
                <a:cs typeface="Roboto Serif"/>
                <a:sym typeface="Roboto Serif"/>
              </a:rPr>
              <a:t>	</a:t>
            </a:r>
            <a:r>
              <a:rPr lang="en">
                <a:solidFill>
                  <a:schemeClr val="dk1"/>
                </a:solidFill>
              </a:rPr>
              <a:t>Check the status to ensure the repo was created.</a:t>
            </a:r>
            <a:endParaRPr sz="2000">
              <a:solidFill>
                <a:schemeClr val="dk1"/>
              </a:solidFill>
            </a:endParaRPr>
          </a:p>
          <a:p>
            <a:pPr indent="0" lvl="0" marL="0" rtl="0" algn="l">
              <a:spcBef>
                <a:spcPts val="1000"/>
              </a:spcBef>
              <a:spcAft>
                <a:spcPts val="0"/>
              </a:spcAft>
              <a:buNone/>
            </a:pPr>
            <a:r>
              <a:rPr lang="en" sz="1600">
                <a:solidFill>
                  <a:srgbClr val="660000"/>
                </a:solidFill>
                <a:latin typeface="Roboto Serif"/>
                <a:ea typeface="Roboto Serif"/>
                <a:cs typeface="Roboto Serif"/>
                <a:sym typeface="Roboto Serif"/>
              </a:rPr>
              <a:t>		$ git status</a:t>
            </a:r>
            <a:endParaRPr sz="1600">
              <a:solidFill>
                <a:srgbClr val="660000"/>
              </a:solidFill>
              <a:latin typeface="Roboto Serif"/>
              <a:ea typeface="Roboto Serif"/>
              <a:cs typeface="Roboto Serif"/>
              <a:sym typeface="Roboto Serif"/>
            </a:endParaRPr>
          </a:p>
          <a:p>
            <a:pPr indent="0" lvl="0" marL="0" rtl="0" algn="l">
              <a:spcBef>
                <a:spcPts val="1000"/>
              </a:spcBef>
              <a:spcAft>
                <a:spcPts val="0"/>
              </a:spcAft>
              <a:buNone/>
            </a:pPr>
            <a:r>
              <a:t/>
            </a:r>
            <a:endParaRPr sz="1600">
              <a:solidFill>
                <a:srgbClr val="660000"/>
              </a:solidFill>
              <a:latin typeface="Roboto Serif"/>
              <a:ea typeface="Roboto Serif"/>
              <a:cs typeface="Roboto Serif"/>
              <a:sym typeface="Roboto Serif"/>
            </a:endParaRPr>
          </a:p>
          <a:p>
            <a:pPr indent="0" lvl="0" marL="457200" rtl="0" algn="l">
              <a:spcBef>
                <a:spcPts val="1000"/>
              </a:spcBef>
              <a:spcAft>
                <a:spcPts val="0"/>
              </a:spcAft>
              <a:buClr>
                <a:schemeClr val="dk1"/>
              </a:buClr>
              <a:buSzPts val="1100"/>
              <a:buFont typeface="Arial"/>
              <a:buNone/>
            </a:pPr>
            <a:r>
              <a:rPr lang="en">
                <a:solidFill>
                  <a:schemeClr val="dk1"/>
                </a:solidFill>
              </a:rPr>
              <a:t>If you see an empty stage with no added files, move on to the next step</a:t>
            </a:r>
            <a:endParaRPr sz="2000">
              <a:solidFill>
                <a:schemeClr val="dk1"/>
              </a:solidFill>
            </a:endParaRPr>
          </a:p>
          <a:p>
            <a:pPr indent="0" lvl="0" marL="0" rtl="0" algn="l">
              <a:spcBef>
                <a:spcPts val="1000"/>
              </a:spcBef>
              <a:spcAft>
                <a:spcPts val="0"/>
              </a:spcAft>
              <a:buClr>
                <a:schemeClr val="dk1"/>
              </a:buClr>
              <a:buSzPts val="1100"/>
              <a:buFont typeface="Arial"/>
              <a:buNone/>
            </a:pPr>
            <a:r>
              <a:rPr lang="en" sz="1600">
                <a:solidFill>
                  <a:srgbClr val="660000"/>
                </a:solidFill>
                <a:latin typeface="Roboto Serif"/>
                <a:ea typeface="Roboto Serif"/>
                <a:cs typeface="Roboto Serif"/>
                <a:sym typeface="Roboto Serif"/>
              </a:rPr>
              <a:t>		</a:t>
            </a:r>
            <a:endParaRPr sz="1600">
              <a:solidFill>
                <a:srgbClr val="660000"/>
              </a:solidFill>
              <a:latin typeface="Roboto Serif"/>
              <a:ea typeface="Roboto Serif"/>
              <a:cs typeface="Roboto Serif"/>
              <a:sym typeface="Roboto Serif"/>
            </a:endParaRPr>
          </a:p>
        </p:txBody>
      </p:sp>
      <p:sp>
        <p:nvSpPr>
          <p:cNvPr id="616" name="Google Shape;616;p89"/>
          <p:cNvSpPr txBox="1"/>
          <p:nvPr>
            <p:ph type="title"/>
          </p:nvPr>
        </p:nvSpPr>
        <p:spPr>
          <a:xfrm>
            <a:off x="795241" y="336681"/>
            <a:ext cx="7886700" cy="5232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
              <a:t>First Activity: Making your first commit.</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0" name="Shape 620"/>
        <p:cNvGrpSpPr/>
        <p:nvPr/>
      </p:nvGrpSpPr>
      <p:grpSpPr>
        <a:xfrm>
          <a:off x="0" y="0"/>
          <a:ext cx="0" cy="0"/>
          <a:chOff x="0" y="0"/>
          <a:chExt cx="0" cy="0"/>
        </a:xfrm>
      </p:grpSpPr>
      <p:sp>
        <p:nvSpPr>
          <p:cNvPr id="621" name="Google Shape;621;p90"/>
          <p:cNvSpPr txBox="1"/>
          <p:nvPr>
            <p:ph idx="1" type="body"/>
          </p:nvPr>
        </p:nvSpPr>
        <p:spPr>
          <a:xfrm>
            <a:off x="880825" y="1342525"/>
            <a:ext cx="7289100" cy="31230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b="1" lang="en" sz="2100"/>
              <a:t>Add your first file</a:t>
            </a:r>
            <a:r>
              <a:rPr b="1" lang="en" sz="2100"/>
              <a:t>:</a:t>
            </a:r>
            <a:endParaRPr b="1" sz="2100"/>
          </a:p>
          <a:p>
            <a:pPr indent="0" lvl="0" marL="457200" rtl="0" algn="l">
              <a:spcBef>
                <a:spcPts val="1000"/>
              </a:spcBef>
              <a:spcAft>
                <a:spcPts val="0"/>
              </a:spcAft>
              <a:buNone/>
            </a:pPr>
            <a:r>
              <a:rPr lang="en"/>
              <a:t>Using an IDE of your choice, create a file in the project directory. You can name it whatever you want. Check status again. You should see untracked files. Now, add your file to the stage.</a:t>
            </a:r>
            <a:endParaRPr>
              <a:solidFill>
                <a:schemeClr val="dk1"/>
              </a:solidFill>
            </a:endParaRPr>
          </a:p>
          <a:p>
            <a:pPr indent="0" lvl="0" marL="0" rtl="0" algn="l">
              <a:spcBef>
                <a:spcPts val="1000"/>
              </a:spcBef>
              <a:spcAft>
                <a:spcPts val="0"/>
              </a:spcAft>
              <a:buNone/>
            </a:pPr>
            <a:r>
              <a:rPr lang="en" sz="1600">
                <a:solidFill>
                  <a:srgbClr val="660000"/>
                </a:solidFill>
                <a:latin typeface="Roboto Serif"/>
                <a:ea typeface="Roboto Serif"/>
                <a:cs typeface="Roboto Serif"/>
                <a:sym typeface="Roboto Serif"/>
              </a:rPr>
              <a:t>		$ git add [filename . or *]</a:t>
            </a:r>
            <a:endParaRPr sz="1600">
              <a:solidFill>
                <a:srgbClr val="660000"/>
              </a:solidFill>
              <a:latin typeface="Roboto Serif"/>
              <a:ea typeface="Roboto Serif"/>
              <a:cs typeface="Roboto Serif"/>
              <a:sym typeface="Roboto Serif"/>
            </a:endParaRPr>
          </a:p>
          <a:p>
            <a:pPr indent="0" lvl="0" marL="0" rtl="0" algn="l">
              <a:spcBef>
                <a:spcPts val="1000"/>
              </a:spcBef>
              <a:spcAft>
                <a:spcPts val="0"/>
              </a:spcAft>
              <a:buNone/>
            </a:pPr>
            <a:r>
              <a:rPr lang="en">
                <a:solidFill>
                  <a:schemeClr val="dk1"/>
                </a:solidFill>
              </a:rPr>
              <a:t>	</a:t>
            </a:r>
            <a:r>
              <a:rPr lang="en"/>
              <a:t>Check status again ensure file has been added.</a:t>
            </a:r>
            <a:endParaRPr/>
          </a:p>
          <a:p>
            <a:pPr indent="0" lvl="0" marL="0" rtl="0" algn="l">
              <a:spcBef>
                <a:spcPts val="1000"/>
              </a:spcBef>
              <a:spcAft>
                <a:spcPts val="0"/>
              </a:spcAft>
              <a:buNone/>
            </a:pPr>
            <a:r>
              <a:rPr lang="en"/>
              <a:t>		</a:t>
            </a:r>
            <a:r>
              <a:rPr lang="en" sz="1600">
                <a:solidFill>
                  <a:srgbClr val="660000"/>
                </a:solidFill>
                <a:latin typeface="Roboto Serif"/>
                <a:ea typeface="Roboto Serif"/>
                <a:cs typeface="Roboto Serif"/>
                <a:sym typeface="Roboto Serif"/>
              </a:rPr>
              <a:t>$ git status</a:t>
            </a:r>
            <a:endParaRPr/>
          </a:p>
        </p:txBody>
      </p:sp>
      <p:sp>
        <p:nvSpPr>
          <p:cNvPr id="622" name="Google Shape;622;p90"/>
          <p:cNvSpPr txBox="1"/>
          <p:nvPr>
            <p:ph type="title"/>
          </p:nvPr>
        </p:nvSpPr>
        <p:spPr>
          <a:xfrm>
            <a:off x="795241" y="336681"/>
            <a:ext cx="7886700" cy="5232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
              <a:t>First Activity: Making your first commit.</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p64"/>
          <p:cNvSpPr txBox="1"/>
          <p:nvPr>
            <p:ph idx="1" type="body"/>
          </p:nvPr>
        </p:nvSpPr>
        <p:spPr>
          <a:xfrm>
            <a:off x="5110842" y="1342525"/>
            <a:ext cx="3091500" cy="31230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1000"/>
              </a:spcBef>
              <a:spcAft>
                <a:spcPts val="0"/>
              </a:spcAft>
              <a:buSzPts val="1800"/>
              <a:buNone/>
            </a:pPr>
            <a:r>
              <a:rPr lang="en"/>
              <a:t>About Me: </a:t>
            </a:r>
            <a:endParaRPr/>
          </a:p>
          <a:p>
            <a:pPr indent="-285750" lvl="0" marL="285750" rtl="0" algn="l">
              <a:lnSpc>
                <a:spcPct val="90000"/>
              </a:lnSpc>
              <a:spcBef>
                <a:spcPts val="1000"/>
              </a:spcBef>
              <a:spcAft>
                <a:spcPts val="0"/>
              </a:spcAft>
              <a:buSzPts val="1800"/>
              <a:buChar char="•"/>
            </a:pPr>
            <a:r>
              <a:rPr lang="en" sz="1400"/>
              <a:t>Instructor at Hello World CS</a:t>
            </a:r>
            <a:r>
              <a:rPr lang="en" sz="1400"/>
              <a:t> </a:t>
            </a:r>
            <a:endParaRPr/>
          </a:p>
          <a:p>
            <a:pPr indent="-285750" lvl="0" marL="285750" rtl="0" algn="l">
              <a:lnSpc>
                <a:spcPct val="90000"/>
              </a:lnSpc>
              <a:spcBef>
                <a:spcPts val="1000"/>
              </a:spcBef>
              <a:spcAft>
                <a:spcPts val="0"/>
              </a:spcAft>
              <a:buSzPts val="1800"/>
              <a:buChar char="•"/>
            </a:pPr>
            <a:r>
              <a:rPr lang="en" sz="1400"/>
              <a:t>Data Science and AI tutor with Wyzant</a:t>
            </a:r>
            <a:endParaRPr/>
          </a:p>
          <a:p>
            <a:pPr indent="-285750" lvl="0" marL="285750" rtl="0" algn="l">
              <a:lnSpc>
                <a:spcPct val="90000"/>
              </a:lnSpc>
              <a:spcBef>
                <a:spcPts val="1000"/>
              </a:spcBef>
              <a:spcAft>
                <a:spcPts val="0"/>
              </a:spcAft>
              <a:buSzPts val="1800"/>
              <a:buChar char="•"/>
            </a:pPr>
            <a:r>
              <a:rPr lang="en" sz="1400"/>
              <a:t>Software Engineer, WGU</a:t>
            </a:r>
            <a:endParaRPr/>
          </a:p>
          <a:p>
            <a:pPr indent="-285750" lvl="0" marL="285750" rtl="0" algn="l">
              <a:lnSpc>
                <a:spcPct val="90000"/>
              </a:lnSpc>
              <a:spcBef>
                <a:spcPts val="1000"/>
              </a:spcBef>
              <a:spcAft>
                <a:spcPts val="0"/>
              </a:spcAft>
              <a:buSzPts val="1800"/>
              <a:buChar char="•"/>
            </a:pPr>
            <a:r>
              <a:rPr lang="en" sz="1400"/>
              <a:t>Galvanize DS/AI bootcamp graduate</a:t>
            </a:r>
            <a:endParaRPr/>
          </a:p>
          <a:p>
            <a:pPr indent="-285750" lvl="0" marL="285750" rtl="0" algn="l">
              <a:lnSpc>
                <a:spcPct val="90000"/>
              </a:lnSpc>
              <a:spcBef>
                <a:spcPts val="1000"/>
              </a:spcBef>
              <a:spcAft>
                <a:spcPts val="0"/>
              </a:spcAft>
              <a:buSzPts val="1800"/>
              <a:buChar char="•"/>
            </a:pPr>
            <a:r>
              <a:rPr lang="en" sz="1400"/>
              <a:t>Father of one amazing 5yo boy</a:t>
            </a:r>
            <a:endParaRPr sz="1400"/>
          </a:p>
        </p:txBody>
      </p:sp>
      <p:pic>
        <p:nvPicPr>
          <p:cNvPr id="390" name="Google Shape;390;p64"/>
          <p:cNvPicPr preferRelativeResize="0"/>
          <p:nvPr/>
        </p:nvPicPr>
        <p:blipFill rotWithShape="1">
          <a:blip r:embed="rId3">
            <a:alphaModFix/>
          </a:blip>
          <a:srcRect b="0" l="0" r="0" t="0"/>
          <a:stretch/>
        </p:blipFill>
        <p:spPr>
          <a:xfrm rot="300002">
            <a:off x="433949" y="-553261"/>
            <a:ext cx="4697753" cy="5026313"/>
          </a:xfrm>
          <a:prstGeom prst="rect">
            <a:avLst/>
          </a:prstGeom>
          <a:noFill/>
          <a:ln>
            <a:noFill/>
          </a:ln>
        </p:spPr>
      </p:pic>
      <p:sp>
        <p:nvSpPr>
          <p:cNvPr id="391" name="Google Shape;391;p64"/>
          <p:cNvSpPr txBox="1"/>
          <p:nvPr>
            <p:ph type="title"/>
          </p:nvPr>
        </p:nvSpPr>
        <p:spPr>
          <a:xfrm rot="332024">
            <a:off x="876944" y="2924766"/>
            <a:ext cx="3384774" cy="830671"/>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SzPts val="2500"/>
              <a:buNone/>
            </a:pPr>
            <a:r>
              <a:rPr lang="en"/>
              <a:t>Gavin Ray </a:t>
            </a:r>
            <a:r>
              <a:rPr lang="en"/>
              <a:t>(he/him)</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6" name="Shape 626"/>
        <p:cNvGrpSpPr/>
        <p:nvPr/>
      </p:nvGrpSpPr>
      <p:grpSpPr>
        <a:xfrm>
          <a:off x="0" y="0"/>
          <a:ext cx="0" cy="0"/>
          <a:chOff x="0" y="0"/>
          <a:chExt cx="0" cy="0"/>
        </a:xfrm>
      </p:grpSpPr>
      <p:sp>
        <p:nvSpPr>
          <p:cNvPr id="627" name="Google Shape;627;p91"/>
          <p:cNvSpPr txBox="1"/>
          <p:nvPr>
            <p:ph idx="1" type="body"/>
          </p:nvPr>
        </p:nvSpPr>
        <p:spPr>
          <a:xfrm>
            <a:off x="880825" y="1342525"/>
            <a:ext cx="7289100" cy="31230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b="1" lang="en" sz="2100"/>
              <a:t>Make your first commit</a:t>
            </a:r>
            <a:r>
              <a:rPr b="1" lang="en" sz="2100"/>
              <a:t>:</a:t>
            </a:r>
            <a:endParaRPr b="1" sz="2100"/>
          </a:p>
          <a:p>
            <a:pPr indent="0" lvl="0" marL="457200" rtl="0" algn="l">
              <a:spcBef>
                <a:spcPts val="1000"/>
              </a:spcBef>
              <a:spcAft>
                <a:spcPts val="0"/>
              </a:spcAft>
              <a:buNone/>
            </a:pPr>
            <a:r>
              <a:rPr lang="en"/>
              <a:t>Commit your file to start tracking changes.</a:t>
            </a:r>
            <a:endParaRPr/>
          </a:p>
          <a:p>
            <a:pPr indent="0" lvl="0" marL="457200" rtl="0" algn="l">
              <a:spcBef>
                <a:spcPts val="1000"/>
              </a:spcBef>
              <a:spcAft>
                <a:spcPts val="0"/>
              </a:spcAft>
              <a:buNone/>
            </a:pPr>
            <a:r>
              <a:rPr lang="en" sz="1600">
                <a:solidFill>
                  <a:srgbClr val="660000"/>
                </a:solidFill>
                <a:latin typeface="Roboto Serif"/>
                <a:ea typeface="Roboto Serif"/>
                <a:cs typeface="Roboto Serif"/>
                <a:sym typeface="Roboto Serif"/>
              </a:rPr>
              <a:t>	$ git commit -m "first commit"</a:t>
            </a:r>
            <a:endParaRPr sz="1600">
              <a:solidFill>
                <a:srgbClr val="660000"/>
              </a:solidFill>
              <a:latin typeface="Roboto Serif"/>
              <a:ea typeface="Roboto Serif"/>
              <a:cs typeface="Roboto Serif"/>
              <a:sym typeface="Roboto Serif"/>
            </a:endParaRPr>
          </a:p>
          <a:p>
            <a:pPr indent="0" lvl="0" marL="0" rtl="0" algn="l">
              <a:spcBef>
                <a:spcPts val="1000"/>
              </a:spcBef>
              <a:spcAft>
                <a:spcPts val="0"/>
              </a:spcAft>
              <a:buNone/>
            </a:pPr>
            <a:r>
              <a:rPr lang="en">
                <a:solidFill>
                  <a:schemeClr val="dk1"/>
                </a:solidFill>
              </a:rPr>
              <a:t>	</a:t>
            </a:r>
            <a:endParaRPr>
              <a:solidFill>
                <a:schemeClr val="dk1"/>
              </a:solidFill>
            </a:endParaRPr>
          </a:p>
          <a:p>
            <a:pPr indent="0" lvl="0" marL="457200" rtl="0" algn="l">
              <a:spcBef>
                <a:spcPts val="1000"/>
              </a:spcBef>
              <a:spcAft>
                <a:spcPts val="0"/>
              </a:spcAft>
              <a:buNone/>
            </a:pPr>
            <a:r>
              <a:rPr lang="en"/>
              <a:t>Every commit must have include a comment. The -m flag allows you to do this in line. If you leave -m off, git will open your default text editor to make the comment.</a:t>
            </a:r>
            <a:endParaRPr/>
          </a:p>
          <a:p>
            <a:pPr indent="0" lvl="0" marL="0" rtl="0" algn="l">
              <a:spcBef>
                <a:spcPts val="1000"/>
              </a:spcBef>
              <a:spcAft>
                <a:spcPts val="0"/>
              </a:spcAft>
              <a:buNone/>
            </a:pPr>
            <a:r>
              <a:rPr lang="en"/>
              <a:t>	Check status again to ensure a clean working tree.</a:t>
            </a:r>
            <a:endParaRPr/>
          </a:p>
          <a:p>
            <a:pPr indent="0" lvl="0" marL="0" rtl="0" algn="l">
              <a:spcBef>
                <a:spcPts val="1000"/>
              </a:spcBef>
              <a:spcAft>
                <a:spcPts val="0"/>
              </a:spcAft>
              <a:buNone/>
            </a:pPr>
            <a:r>
              <a:rPr lang="en"/>
              <a:t>		</a:t>
            </a:r>
            <a:r>
              <a:rPr lang="en" sz="1600">
                <a:solidFill>
                  <a:srgbClr val="660000"/>
                </a:solidFill>
                <a:latin typeface="Roboto Serif"/>
                <a:ea typeface="Roboto Serif"/>
                <a:cs typeface="Roboto Serif"/>
                <a:sym typeface="Roboto Serif"/>
              </a:rPr>
              <a:t>$ git status</a:t>
            </a:r>
            <a:endParaRPr/>
          </a:p>
        </p:txBody>
      </p:sp>
      <p:sp>
        <p:nvSpPr>
          <p:cNvPr id="628" name="Google Shape;628;p91"/>
          <p:cNvSpPr txBox="1"/>
          <p:nvPr>
            <p:ph type="title"/>
          </p:nvPr>
        </p:nvSpPr>
        <p:spPr>
          <a:xfrm>
            <a:off x="795241" y="336681"/>
            <a:ext cx="7886700" cy="5232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
              <a:t>First Activity: Making your first commit.</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2" name="Shape 632"/>
        <p:cNvGrpSpPr/>
        <p:nvPr/>
      </p:nvGrpSpPr>
      <p:grpSpPr>
        <a:xfrm>
          <a:off x="0" y="0"/>
          <a:ext cx="0" cy="0"/>
          <a:chOff x="0" y="0"/>
          <a:chExt cx="0" cy="0"/>
        </a:xfrm>
      </p:grpSpPr>
      <p:sp>
        <p:nvSpPr>
          <p:cNvPr id="633" name="Google Shape;633;p92"/>
          <p:cNvSpPr txBox="1"/>
          <p:nvPr>
            <p:ph idx="1" type="body"/>
          </p:nvPr>
        </p:nvSpPr>
        <p:spPr>
          <a:xfrm>
            <a:off x="880825" y="1342525"/>
            <a:ext cx="7289100" cy="31230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b="1" lang="en" sz="2100"/>
              <a:t>The .git directory</a:t>
            </a:r>
            <a:r>
              <a:rPr b="1" lang="en" sz="2100"/>
              <a:t>:</a:t>
            </a:r>
            <a:endParaRPr b="1" sz="2100"/>
          </a:p>
          <a:p>
            <a:pPr indent="0" lvl="0" marL="457200" rtl="0" algn="l">
              <a:spcBef>
                <a:spcPts val="1000"/>
              </a:spcBef>
              <a:spcAft>
                <a:spcPts val="0"/>
              </a:spcAft>
              <a:buNone/>
            </a:pPr>
            <a:r>
              <a:rPr lang="en"/>
              <a:t>At the heart of every Git repository is the .git directory. This hidden folder contains all the information necessary for version control, including configurations, logs, object storage, and references. It includes the following.</a:t>
            </a:r>
            <a:endParaRPr/>
          </a:p>
          <a:p>
            <a:pPr indent="-330200" lvl="0" marL="914400" rtl="0" algn="l">
              <a:spcBef>
                <a:spcPts val="1000"/>
              </a:spcBef>
              <a:spcAft>
                <a:spcPts val="0"/>
              </a:spcAft>
              <a:buClr>
                <a:srgbClr val="660000"/>
              </a:buClr>
              <a:buSzPts val="1600"/>
              <a:buFont typeface="Roboto Serif"/>
              <a:buChar char="•"/>
            </a:pPr>
            <a:r>
              <a:rPr lang="en" sz="1600">
                <a:solidFill>
                  <a:srgbClr val="660000"/>
                </a:solidFill>
                <a:latin typeface="Roboto Serif"/>
                <a:ea typeface="Roboto Serif"/>
                <a:cs typeface="Roboto Serif"/>
                <a:sym typeface="Roboto Serif"/>
              </a:rPr>
              <a:t>config: configuration settings.</a:t>
            </a:r>
            <a:endParaRPr sz="1600">
              <a:solidFill>
                <a:srgbClr val="660000"/>
              </a:solidFill>
              <a:latin typeface="Roboto Serif"/>
              <a:ea typeface="Roboto Serif"/>
              <a:cs typeface="Roboto Serif"/>
              <a:sym typeface="Roboto Serif"/>
            </a:endParaRPr>
          </a:p>
          <a:p>
            <a:pPr indent="-330200" lvl="0" marL="914400" rtl="0" algn="l">
              <a:spcBef>
                <a:spcPts val="0"/>
              </a:spcBef>
              <a:spcAft>
                <a:spcPts val="0"/>
              </a:spcAft>
              <a:buClr>
                <a:srgbClr val="660000"/>
              </a:buClr>
              <a:buSzPts val="1600"/>
              <a:buFont typeface="Roboto Serif"/>
              <a:buChar char="•"/>
            </a:pPr>
            <a:r>
              <a:rPr lang="en" sz="1600">
                <a:solidFill>
                  <a:srgbClr val="660000"/>
                </a:solidFill>
                <a:latin typeface="Roboto Serif"/>
                <a:ea typeface="Roboto Serif"/>
                <a:cs typeface="Roboto Serif"/>
                <a:sym typeface="Roboto Serif"/>
              </a:rPr>
              <a:t>objects: files and commits.</a:t>
            </a:r>
            <a:endParaRPr sz="1600">
              <a:solidFill>
                <a:srgbClr val="660000"/>
              </a:solidFill>
              <a:latin typeface="Roboto Serif"/>
              <a:ea typeface="Roboto Serif"/>
              <a:cs typeface="Roboto Serif"/>
              <a:sym typeface="Roboto Serif"/>
            </a:endParaRPr>
          </a:p>
          <a:p>
            <a:pPr indent="-330200" lvl="0" marL="914400" rtl="0" algn="l">
              <a:spcBef>
                <a:spcPts val="0"/>
              </a:spcBef>
              <a:spcAft>
                <a:spcPts val="0"/>
              </a:spcAft>
              <a:buClr>
                <a:srgbClr val="660000"/>
              </a:buClr>
              <a:buSzPts val="1600"/>
              <a:buFont typeface="Roboto Serif"/>
              <a:buChar char="•"/>
            </a:pPr>
            <a:r>
              <a:rPr lang="en" sz="1600">
                <a:solidFill>
                  <a:srgbClr val="660000"/>
                </a:solidFill>
                <a:latin typeface="Roboto Serif"/>
                <a:ea typeface="Roboto Serif"/>
                <a:cs typeface="Roboto Serif"/>
                <a:sym typeface="Roboto Serif"/>
              </a:rPr>
              <a:t>refs: (refs/heads), tags (refs/tags), (refs/remotes).</a:t>
            </a:r>
            <a:endParaRPr sz="1600">
              <a:solidFill>
                <a:srgbClr val="660000"/>
              </a:solidFill>
              <a:latin typeface="Roboto Serif"/>
              <a:ea typeface="Roboto Serif"/>
              <a:cs typeface="Roboto Serif"/>
              <a:sym typeface="Roboto Serif"/>
            </a:endParaRPr>
          </a:p>
          <a:p>
            <a:pPr indent="-330200" lvl="0" marL="914400" rtl="0" algn="l">
              <a:spcBef>
                <a:spcPts val="0"/>
              </a:spcBef>
              <a:spcAft>
                <a:spcPts val="0"/>
              </a:spcAft>
              <a:buClr>
                <a:srgbClr val="660000"/>
              </a:buClr>
              <a:buSzPts val="1600"/>
              <a:buFont typeface="Roboto Serif"/>
              <a:buChar char="•"/>
            </a:pPr>
            <a:r>
              <a:rPr lang="en" sz="1600">
                <a:solidFill>
                  <a:srgbClr val="660000"/>
                </a:solidFill>
                <a:latin typeface="Roboto Serif"/>
                <a:ea typeface="Roboto Serif"/>
                <a:cs typeface="Roboto Serif"/>
                <a:sym typeface="Roboto Serif"/>
              </a:rPr>
              <a:t>HEAD: Ref to what is currently being worked on.</a:t>
            </a:r>
            <a:endParaRPr sz="1600">
              <a:solidFill>
                <a:srgbClr val="660000"/>
              </a:solidFill>
              <a:latin typeface="Roboto Serif"/>
              <a:ea typeface="Roboto Serif"/>
              <a:cs typeface="Roboto Serif"/>
              <a:sym typeface="Roboto Serif"/>
            </a:endParaRPr>
          </a:p>
          <a:p>
            <a:pPr indent="-330200" lvl="0" marL="914400" rtl="0" algn="l">
              <a:spcBef>
                <a:spcPts val="0"/>
              </a:spcBef>
              <a:spcAft>
                <a:spcPts val="0"/>
              </a:spcAft>
              <a:buClr>
                <a:srgbClr val="660000"/>
              </a:buClr>
              <a:buSzPts val="1600"/>
              <a:buFont typeface="Roboto Serif"/>
              <a:buChar char="•"/>
            </a:pPr>
            <a:r>
              <a:rPr lang="en" sz="1600">
                <a:solidFill>
                  <a:srgbClr val="660000"/>
                </a:solidFill>
                <a:latin typeface="Roboto Serif"/>
                <a:ea typeface="Roboto Serif"/>
                <a:cs typeface="Roboto Serif"/>
                <a:sym typeface="Roboto Serif"/>
              </a:rPr>
              <a:t>index: The staging area information.</a:t>
            </a:r>
            <a:endParaRPr sz="1600">
              <a:solidFill>
                <a:srgbClr val="660000"/>
              </a:solidFill>
              <a:latin typeface="Roboto Serif"/>
              <a:ea typeface="Roboto Serif"/>
              <a:cs typeface="Roboto Serif"/>
              <a:sym typeface="Roboto Serif"/>
            </a:endParaRPr>
          </a:p>
        </p:txBody>
      </p:sp>
      <p:sp>
        <p:nvSpPr>
          <p:cNvPr id="634" name="Google Shape;634;p92"/>
          <p:cNvSpPr txBox="1"/>
          <p:nvPr>
            <p:ph type="title"/>
          </p:nvPr>
        </p:nvSpPr>
        <p:spPr>
          <a:xfrm>
            <a:off x="795241" y="336681"/>
            <a:ext cx="7886700" cy="5232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
              <a:t>Repository Structure</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8" name="Shape 638"/>
        <p:cNvGrpSpPr/>
        <p:nvPr/>
      </p:nvGrpSpPr>
      <p:grpSpPr>
        <a:xfrm>
          <a:off x="0" y="0"/>
          <a:ext cx="0" cy="0"/>
          <a:chOff x="0" y="0"/>
          <a:chExt cx="0" cy="0"/>
        </a:xfrm>
      </p:grpSpPr>
      <p:sp>
        <p:nvSpPr>
          <p:cNvPr id="639" name="Google Shape;639;p93"/>
          <p:cNvSpPr txBox="1"/>
          <p:nvPr>
            <p:ph idx="1" type="body"/>
          </p:nvPr>
        </p:nvSpPr>
        <p:spPr>
          <a:xfrm>
            <a:off x="880825" y="1342525"/>
            <a:ext cx="7289100" cy="31230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b="1" lang="en" sz="2100"/>
              <a:t>There are multiple forms of 'Undo' in Git</a:t>
            </a:r>
            <a:r>
              <a:rPr b="1" lang="en" sz="2100"/>
              <a:t>:</a:t>
            </a:r>
            <a:endParaRPr b="1" sz="2100"/>
          </a:p>
          <a:p>
            <a:pPr indent="0" lvl="0" marL="457200" rtl="0" algn="l">
              <a:spcBef>
                <a:spcPts val="1000"/>
              </a:spcBef>
              <a:spcAft>
                <a:spcPts val="0"/>
              </a:spcAft>
              <a:buNone/>
            </a:pPr>
            <a:r>
              <a:rPr lang="en"/>
              <a:t>To undo changes in a file that has NOT been staged..</a:t>
            </a:r>
            <a:r>
              <a:rPr lang="en"/>
              <a:t>.</a:t>
            </a:r>
            <a:endParaRPr/>
          </a:p>
          <a:p>
            <a:pPr indent="0" lvl="0" marL="457200" rtl="0" algn="l">
              <a:spcBef>
                <a:spcPts val="1000"/>
              </a:spcBef>
              <a:spcAft>
                <a:spcPts val="0"/>
              </a:spcAft>
              <a:buNone/>
            </a:pPr>
            <a:r>
              <a:rPr lang="en" sz="1600">
                <a:solidFill>
                  <a:srgbClr val="660000"/>
                </a:solidFill>
                <a:latin typeface="Roboto Serif"/>
                <a:ea typeface="Roboto Serif"/>
                <a:cs typeface="Roboto Serif"/>
                <a:sym typeface="Roboto Serif"/>
              </a:rPr>
              <a:t>	$ git restore &lt;filename&gt;</a:t>
            </a:r>
            <a:endParaRPr sz="1600">
              <a:solidFill>
                <a:srgbClr val="660000"/>
              </a:solidFill>
              <a:latin typeface="Roboto Serif"/>
              <a:ea typeface="Roboto Serif"/>
              <a:cs typeface="Roboto Serif"/>
              <a:sym typeface="Roboto Serif"/>
            </a:endParaRPr>
          </a:p>
          <a:p>
            <a:pPr indent="0" lvl="0" marL="457200" rtl="0" algn="l">
              <a:spcBef>
                <a:spcPts val="1000"/>
              </a:spcBef>
              <a:spcAft>
                <a:spcPts val="0"/>
              </a:spcAft>
              <a:buNone/>
            </a:pPr>
            <a:r>
              <a:rPr lang="en"/>
              <a:t>To create a new commit that reverses a previous commit…</a:t>
            </a:r>
            <a:endParaRPr/>
          </a:p>
          <a:p>
            <a:pPr indent="0" lvl="0" marL="457200" rtl="0" algn="l">
              <a:spcBef>
                <a:spcPts val="1000"/>
              </a:spcBef>
              <a:spcAft>
                <a:spcPts val="0"/>
              </a:spcAft>
              <a:buNone/>
            </a:pPr>
            <a:r>
              <a:rPr lang="en"/>
              <a:t>	</a:t>
            </a:r>
            <a:r>
              <a:rPr lang="en" sz="1600">
                <a:solidFill>
                  <a:srgbClr val="660000"/>
                </a:solidFill>
                <a:latin typeface="Roboto Serif"/>
                <a:ea typeface="Roboto Serif"/>
                <a:cs typeface="Roboto Serif"/>
                <a:sym typeface="Roboto Serif"/>
              </a:rPr>
              <a:t>$ git revert &lt;commit-hash&gt;</a:t>
            </a:r>
            <a:endParaRPr/>
          </a:p>
          <a:p>
            <a:pPr indent="0" lvl="0" marL="457200" rtl="0" algn="l">
              <a:spcBef>
                <a:spcPts val="1000"/>
              </a:spcBef>
              <a:spcAft>
                <a:spcPts val="0"/>
              </a:spcAft>
              <a:buNone/>
            </a:pPr>
            <a:r>
              <a:rPr lang="en"/>
              <a:t>To add staged files to the previous commit…</a:t>
            </a:r>
            <a:endParaRPr/>
          </a:p>
          <a:p>
            <a:pPr indent="457200" lvl="0" marL="457200" rtl="0" algn="l">
              <a:spcBef>
                <a:spcPts val="1000"/>
              </a:spcBef>
              <a:spcAft>
                <a:spcPts val="0"/>
              </a:spcAft>
              <a:buNone/>
            </a:pPr>
            <a:r>
              <a:rPr lang="en" sz="1600">
                <a:solidFill>
                  <a:srgbClr val="660000"/>
                </a:solidFill>
                <a:latin typeface="Roboto Serif"/>
                <a:ea typeface="Roboto Serif"/>
                <a:cs typeface="Roboto Serif"/>
                <a:sym typeface="Roboto Serif"/>
              </a:rPr>
              <a:t>$ git commit –amend</a:t>
            </a:r>
            <a:endParaRPr sz="1600">
              <a:solidFill>
                <a:srgbClr val="660000"/>
              </a:solidFill>
              <a:latin typeface="Roboto Serif"/>
              <a:ea typeface="Roboto Serif"/>
              <a:cs typeface="Roboto Serif"/>
              <a:sym typeface="Roboto Serif"/>
            </a:endParaRPr>
          </a:p>
          <a:p>
            <a:pPr indent="457200" lvl="0" marL="457200" rtl="0" algn="l">
              <a:spcBef>
                <a:spcPts val="1000"/>
              </a:spcBef>
              <a:spcAft>
                <a:spcPts val="0"/>
              </a:spcAft>
              <a:buNone/>
            </a:pPr>
            <a:r>
              <a:rPr lang="en" sz="1600">
                <a:solidFill>
                  <a:srgbClr val="660000"/>
                </a:solidFill>
                <a:latin typeface="Roboto Serif"/>
                <a:ea typeface="Roboto Serif"/>
                <a:cs typeface="Roboto Serif"/>
                <a:sym typeface="Roboto Serif"/>
              </a:rPr>
              <a:t>	</a:t>
            </a:r>
            <a:r>
              <a:rPr lang="en"/>
              <a:t>This is only a few of the ways to undo!</a:t>
            </a:r>
            <a:endParaRPr sz="1600">
              <a:solidFill>
                <a:srgbClr val="660000"/>
              </a:solidFill>
              <a:latin typeface="Roboto Serif"/>
              <a:ea typeface="Roboto Serif"/>
              <a:cs typeface="Roboto Serif"/>
              <a:sym typeface="Roboto Serif"/>
            </a:endParaRPr>
          </a:p>
          <a:p>
            <a:pPr indent="0" lvl="0" marL="0" rtl="0" algn="l">
              <a:spcBef>
                <a:spcPts val="1000"/>
              </a:spcBef>
              <a:spcAft>
                <a:spcPts val="0"/>
              </a:spcAft>
              <a:buNone/>
            </a:pPr>
            <a:r>
              <a:rPr lang="en">
                <a:solidFill>
                  <a:schemeClr val="dk1"/>
                </a:solidFill>
              </a:rPr>
              <a:t>	</a:t>
            </a:r>
            <a:endParaRPr/>
          </a:p>
        </p:txBody>
      </p:sp>
      <p:sp>
        <p:nvSpPr>
          <p:cNvPr id="640" name="Google Shape;640;p93"/>
          <p:cNvSpPr txBox="1"/>
          <p:nvPr>
            <p:ph type="title"/>
          </p:nvPr>
        </p:nvSpPr>
        <p:spPr>
          <a:xfrm>
            <a:off x="795241" y="336681"/>
            <a:ext cx="7886700" cy="5232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
              <a:t>Ctrl-z</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4" name="Shape 644"/>
        <p:cNvGrpSpPr/>
        <p:nvPr/>
      </p:nvGrpSpPr>
      <p:grpSpPr>
        <a:xfrm>
          <a:off x="0" y="0"/>
          <a:ext cx="0" cy="0"/>
          <a:chOff x="0" y="0"/>
          <a:chExt cx="0" cy="0"/>
        </a:xfrm>
      </p:grpSpPr>
      <p:sp>
        <p:nvSpPr>
          <p:cNvPr id="645" name="Google Shape;645;p94"/>
          <p:cNvSpPr txBox="1"/>
          <p:nvPr>
            <p:ph idx="1" type="body"/>
          </p:nvPr>
        </p:nvSpPr>
        <p:spPr>
          <a:xfrm>
            <a:off x="880825" y="1342525"/>
            <a:ext cx="7289100" cy="31230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b="1" lang="en" sz="2100"/>
              <a:t>Git Status is only the beginning:</a:t>
            </a:r>
            <a:endParaRPr b="1" sz="2100"/>
          </a:p>
          <a:p>
            <a:pPr indent="0" lvl="0" marL="457200" rtl="0" algn="l">
              <a:spcBef>
                <a:spcPts val="1000"/>
              </a:spcBef>
              <a:spcAft>
                <a:spcPts val="0"/>
              </a:spcAft>
              <a:buNone/>
            </a:pPr>
            <a:r>
              <a:rPr lang="en"/>
              <a:t>Try out these other commands.</a:t>
            </a:r>
            <a:endParaRPr/>
          </a:p>
          <a:p>
            <a:pPr indent="0" lvl="0" marL="457200" rtl="0" algn="l">
              <a:spcBef>
                <a:spcPts val="1000"/>
              </a:spcBef>
              <a:spcAft>
                <a:spcPts val="0"/>
              </a:spcAft>
              <a:buNone/>
            </a:pPr>
            <a:r>
              <a:rPr lang="en" sz="1600">
                <a:solidFill>
                  <a:srgbClr val="660000"/>
                </a:solidFill>
                <a:latin typeface="Roboto Serif"/>
                <a:ea typeface="Roboto Serif"/>
                <a:cs typeface="Roboto Serif"/>
                <a:sym typeface="Roboto Serif"/>
              </a:rPr>
              <a:t>	$ git log          </a:t>
            </a:r>
            <a:r>
              <a:rPr i="1" lang="en" sz="1600">
                <a:solidFill>
                  <a:srgbClr val="660000"/>
                </a:solidFill>
                <a:latin typeface="Roboto Serif"/>
                <a:ea typeface="Roboto Serif"/>
                <a:cs typeface="Roboto Serif"/>
                <a:sym typeface="Roboto Serif"/>
              </a:rPr>
              <a:t>flags:</a:t>
            </a:r>
            <a:r>
              <a:rPr lang="en" sz="1600">
                <a:solidFill>
                  <a:srgbClr val="660000"/>
                </a:solidFill>
                <a:latin typeface="Roboto Serif"/>
                <a:ea typeface="Roboto Serif"/>
                <a:cs typeface="Roboto Serif"/>
                <a:sym typeface="Roboto Serif"/>
              </a:rPr>
              <a:t> --oneline --graph --decorate --all</a:t>
            </a:r>
            <a:endParaRPr sz="1600">
              <a:solidFill>
                <a:srgbClr val="660000"/>
              </a:solidFill>
              <a:latin typeface="Roboto Serif"/>
              <a:ea typeface="Roboto Serif"/>
              <a:cs typeface="Roboto Serif"/>
              <a:sym typeface="Roboto Serif"/>
            </a:endParaRPr>
          </a:p>
          <a:p>
            <a:pPr indent="457200" lvl="0" marL="457200" rtl="0" algn="l">
              <a:spcBef>
                <a:spcPts val="1000"/>
              </a:spcBef>
              <a:spcAft>
                <a:spcPts val="0"/>
              </a:spcAft>
              <a:buNone/>
            </a:pPr>
            <a:r>
              <a:rPr lang="en" sz="1600">
                <a:solidFill>
                  <a:srgbClr val="660000"/>
                </a:solidFill>
                <a:latin typeface="Roboto Serif"/>
                <a:ea typeface="Roboto Serif"/>
                <a:cs typeface="Roboto Serif"/>
                <a:sym typeface="Roboto Serif"/>
              </a:rPr>
              <a:t>$ git show &lt;commit hash&gt; </a:t>
            </a:r>
            <a:r>
              <a:rPr i="1" lang="en" sz="1600">
                <a:solidFill>
                  <a:srgbClr val="660000"/>
                </a:solidFill>
                <a:latin typeface="Roboto Serif"/>
                <a:ea typeface="Roboto Serif"/>
                <a:cs typeface="Roboto Serif"/>
                <a:sym typeface="Roboto Serif"/>
              </a:rPr>
              <a:t>(hash is optional)</a:t>
            </a:r>
            <a:endParaRPr i="1" sz="1600">
              <a:solidFill>
                <a:srgbClr val="660000"/>
              </a:solidFill>
              <a:latin typeface="Roboto Serif"/>
              <a:ea typeface="Roboto Serif"/>
              <a:cs typeface="Roboto Serif"/>
              <a:sym typeface="Roboto Serif"/>
            </a:endParaRPr>
          </a:p>
          <a:p>
            <a:pPr indent="457200" lvl="0" marL="457200" rtl="0" algn="l">
              <a:spcBef>
                <a:spcPts val="1000"/>
              </a:spcBef>
              <a:spcAft>
                <a:spcPts val="0"/>
              </a:spcAft>
              <a:buNone/>
            </a:pPr>
            <a:r>
              <a:rPr lang="en" sz="1600">
                <a:solidFill>
                  <a:srgbClr val="660000"/>
                </a:solidFill>
                <a:latin typeface="Roboto Serif"/>
                <a:ea typeface="Roboto Serif"/>
                <a:cs typeface="Roboto Serif"/>
                <a:sym typeface="Roboto Serif"/>
              </a:rPr>
              <a:t>$ git diff --staged </a:t>
            </a:r>
            <a:r>
              <a:rPr i="1" lang="en" sz="1600">
                <a:solidFill>
                  <a:srgbClr val="660000"/>
                </a:solidFill>
                <a:latin typeface="Roboto Serif"/>
                <a:ea typeface="Roboto Serif"/>
                <a:cs typeface="Roboto Serif"/>
                <a:sym typeface="Roboto Serif"/>
              </a:rPr>
              <a:t>or</a:t>
            </a:r>
            <a:r>
              <a:rPr lang="en" sz="1600">
                <a:solidFill>
                  <a:srgbClr val="660000"/>
                </a:solidFill>
                <a:latin typeface="Roboto Serif"/>
                <a:ea typeface="Roboto Serif"/>
                <a:cs typeface="Roboto Serif"/>
                <a:sym typeface="Roboto Serif"/>
              </a:rPr>
              <a:t> &lt;commit1&gt; &lt;commit2&gt;</a:t>
            </a:r>
            <a:endParaRPr sz="1600">
              <a:solidFill>
                <a:srgbClr val="660000"/>
              </a:solidFill>
              <a:latin typeface="Roboto Serif"/>
              <a:ea typeface="Roboto Serif"/>
              <a:cs typeface="Roboto Serif"/>
              <a:sym typeface="Roboto Serif"/>
            </a:endParaRPr>
          </a:p>
          <a:p>
            <a:pPr indent="457200" lvl="0" marL="457200" rtl="0" algn="l">
              <a:spcBef>
                <a:spcPts val="1000"/>
              </a:spcBef>
              <a:spcAft>
                <a:spcPts val="0"/>
              </a:spcAft>
              <a:buNone/>
            </a:pPr>
            <a:r>
              <a:t/>
            </a:r>
            <a:endParaRPr sz="1600">
              <a:solidFill>
                <a:srgbClr val="660000"/>
              </a:solidFill>
              <a:latin typeface="Roboto Serif"/>
              <a:ea typeface="Roboto Serif"/>
              <a:cs typeface="Roboto Serif"/>
              <a:sym typeface="Roboto Serif"/>
            </a:endParaRPr>
          </a:p>
          <a:p>
            <a:pPr indent="457200" lvl="0" marL="0" rtl="0" algn="l">
              <a:spcBef>
                <a:spcPts val="1000"/>
              </a:spcBef>
              <a:spcAft>
                <a:spcPts val="0"/>
              </a:spcAft>
              <a:buClr>
                <a:schemeClr val="dk1"/>
              </a:buClr>
              <a:buSzPts val="1100"/>
              <a:buFont typeface="Arial"/>
              <a:buNone/>
            </a:pPr>
            <a:r>
              <a:rPr lang="en" sz="1600">
                <a:solidFill>
                  <a:srgbClr val="660000"/>
                </a:solidFill>
                <a:latin typeface="Roboto Serif"/>
                <a:ea typeface="Roboto Serif"/>
                <a:cs typeface="Roboto Serif"/>
                <a:sym typeface="Roboto Serif"/>
              </a:rPr>
              <a:t> </a:t>
            </a:r>
            <a:r>
              <a:rPr lang="en"/>
              <a:t>Be ready to discuss what you noticed with the group.</a:t>
            </a:r>
            <a:endParaRPr sz="1600">
              <a:solidFill>
                <a:srgbClr val="660000"/>
              </a:solidFill>
              <a:latin typeface="Roboto Serif"/>
              <a:ea typeface="Roboto Serif"/>
              <a:cs typeface="Roboto Serif"/>
              <a:sym typeface="Roboto Serif"/>
            </a:endParaRPr>
          </a:p>
          <a:p>
            <a:pPr indent="0" lvl="0" marL="0" rtl="0" algn="l">
              <a:spcBef>
                <a:spcPts val="1000"/>
              </a:spcBef>
              <a:spcAft>
                <a:spcPts val="0"/>
              </a:spcAft>
              <a:buNone/>
            </a:pPr>
            <a:r>
              <a:rPr lang="en">
                <a:solidFill>
                  <a:schemeClr val="dk1"/>
                </a:solidFill>
              </a:rPr>
              <a:t>	</a:t>
            </a:r>
            <a:endParaRPr/>
          </a:p>
        </p:txBody>
      </p:sp>
      <p:sp>
        <p:nvSpPr>
          <p:cNvPr id="646" name="Google Shape;646;p94"/>
          <p:cNvSpPr txBox="1"/>
          <p:nvPr>
            <p:ph type="title"/>
          </p:nvPr>
        </p:nvSpPr>
        <p:spPr>
          <a:xfrm>
            <a:off x="795241" y="336681"/>
            <a:ext cx="7886700" cy="5232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
              <a:t>Group Discussion: Logs and Histories</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0" name="Shape 650"/>
        <p:cNvGrpSpPr/>
        <p:nvPr/>
      </p:nvGrpSpPr>
      <p:grpSpPr>
        <a:xfrm>
          <a:off x="0" y="0"/>
          <a:ext cx="0" cy="0"/>
          <a:chOff x="0" y="0"/>
          <a:chExt cx="0" cy="0"/>
        </a:xfrm>
      </p:grpSpPr>
      <p:sp>
        <p:nvSpPr>
          <p:cNvPr id="651" name="Google Shape;651;p95"/>
          <p:cNvSpPr txBox="1"/>
          <p:nvPr>
            <p:ph idx="1" type="body"/>
          </p:nvPr>
        </p:nvSpPr>
        <p:spPr>
          <a:xfrm>
            <a:off x="880825" y="1342525"/>
            <a:ext cx="7289100" cy="31230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b="1" lang="en" sz="2100"/>
              <a:t>Adding a gitignore</a:t>
            </a:r>
            <a:r>
              <a:rPr b="1" lang="en" sz="2100"/>
              <a:t>:</a:t>
            </a:r>
            <a:endParaRPr b="1" sz="2100"/>
          </a:p>
          <a:p>
            <a:pPr indent="0" lvl="0" marL="457200" rtl="0" algn="l">
              <a:spcBef>
                <a:spcPts val="1000"/>
              </a:spcBef>
              <a:spcAft>
                <a:spcPts val="0"/>
              </a:spcAft>
              <a:buNone/>
            </a:pPr>
            <a:r>
              <a:rPr lang="en"/>
              <a:t>Git will automatically look for a file with the </a:t>
            </a:r>
            <a:r>
              <a:rPr lang="en"/>
              <a:t>title</a:t>
            </a:r>
            <a:r>
              <a:rPr lang="en"/>
              <a:t> .gitignore when working with files. If it finds one, it will parse the file using 'Glob patterns'. Files that match one or more patterns in the gitignore file will be excluded from being tracked. </a:t>
            </a:r>
            <a:endParaRPr/>
          </a:p>
          <a:p>
            <a:pPr indent="457200" lvl="0" marL="0" rtl="0" algn="l">
              <a:spcBef>
                <a:spcPts val="1000"/>
              </a:spcBef>
              <a:spcAft>
                <a:spcPts val="0"/>
              </a:spcAft>
              <a:buNone/>
            </a:pPr>
            <a:r>
              <a:rPr lang="en">
                <a:solidFill>
                  <a:schemeClr val="dk1"/>
                </a:solidFill>
              </a:rPr>
              <a:t>For example:</a:t>
            </a:r>
            <a:endParaRPr>
              <a:solidFill>
                <a:schemeClr val="dk1"/>
              </a:solidFill>
            </a:endParaRPr>
          </a:p>
          <a:p>
            <a:pPr indent="457200" lvl="0" marL="457200" rtl="0" algn="l">
              <a:spcBef>
                <a:spcPts val="1000"/>
              </a:spcBef>
              <a:spcAft>
                <a:spcPts val="0"/>
              </a:spcAft>
              <a:buNone/>
            </a:pPr>
            <a:r>
              <a:rPr lang="en" sz="1600">
                <a:solidFill>
                  <a:srgbClr val="990000"/>
                </a:solidFill>
              </a:rPr>
              <a:t>*.log</a:t>
            </a:r>
            <a:endParaRPr sz="1600">
              <a:solidFill>
                <a:srgbClr val="990000"/>
              </a:solidFill>
            </a:endParaRPr>
          </a:p>
          <a:p>
            <a:pPr indent="0" lvl="0" marL="457200" rtl="0" algn="l">
              <a:spcBef>
                <a:spcPts val="1000"/>
              </a:spcBef>
              <a:spcAft>
                <a:spcPts val="0"/>
              </a:spcAft>
              <a:buNone/>
            </a:pPr>
            <a:r>
              <a:rPr lang="en">
                <a:solidFill>
                  <a:schemeClr val="dk1"/>
                </a:solidFill>
              </a:rPr>
              <a:t>This glob pattern indicates that any file with the '.log' extension should be ignored.</a:t>
            </a:r>
            <a:r>
              <a:rPr lang="en">
                <a:solidFill>
                  <a:schemeClr val="dk1"/>
                </a:solidFill>
              </a:rPr>
              <a:t>	</a:t>
            </a:r>
            <a:endParaRPr/>
          </a:p>
        </p:txBody>
      </p:sp>
      <p:sp>
        <p:nvSpPr>
          <p:cNvPr id="652" name="Google Shape;652;p95"/>
          <p:cNvSpPr txBox="1"/>
          <p:nvPr>
            <p:ph type="title"/>
          </p:nvPr>
        </p:nvSpPr>
        <p:spPr>
          <a:xfrm>
            <a:off x="795241" y="336681"/>
            <a:ext cx="7886700" cy="5232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
              <a:t>Ignoring Files</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6" name="Shape 656"/>
        <p:cNvGrpSpPr/>
        <p:nvPr/>
      </p:nvGrpSpPr>
      <p:grpSpPr>
        <a:xfrm>
          <a:off x="0" y="0"/>
          <a:ext cx="0" cy="0"/>
          <a:chOff x="0" y="0"/>
          <a:chExt cx="0" cy="0"/>
        </a:xfrm>
      </p:grpSpPr>
      <p:sp>
        <p:nvSpPr>
          <p:cNvPr id="657" name="Google Shape;657;p96"/>
          <p:cNvSpPr txBox="1"/>
          <p:nvPr>
            <p:ph idx="1" type="body"/>
          </p:nvPr>
        </p:nvSpPr>
        <p:spPr>
          <a:xfrm>
            <a:off x="880825" y="1342525"/>
            <a:ext cx="7289100" cy="31230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b="1" lang="en" sz="2100"/>
              <a:t>What is a Branch?</a:t>
            </a:r>
            <a:endParaRPr b="1" sz="2100"/>
          </a:p>
          <a:p>
            <a:pPr indent="0" lvl="0" marL="457200" rtl="0" algn="l">
              <a:spcBef>
                <a:spcPts val="1000"/>
              </a:spcBef>
              <a:spcAft>
                <a:spcPts val="0"/>
              </a:spcAft>
              <a:buNone/>
            </a:pPr>
            <a:r>
              <a:rPr lang="en"/>
              <a:t>Branching allows for multiple development streams within the same repo.</a:t>
            </a:r>
            <a:endParaRPr/>
          </a:p>
          <a:p>
            <a:pPr indent="0" lvl="0" marL="0" rtl="0" algn="l">
              <a:spcBef>
                <a:spcPts val="1000"/>
              </a:spcBef>
              <a:spcAft>
                <a:spcPts val="0"/>
              </a:spcAft>
              <a:buClr>
                <a:schemeClr val="dk1"/>
              </a:buClr>
              <a:buSzPts val="1100"/>
              <a:buFont typeface="Arial"/>
              <a:buNone/>
            </a:pPr>
            <a:r>
              <a:t/>
            </a:r>
            <a:endParaRPr>
              <a:solidFill>
                <a:srgbClr val="990000"/>
              </a:solidFill>
            </a:endParaRPr>
          </a:p>
        </p:txBody>
      </p:sp>
      <p:sp>
        <p:nvSpPr>
          <p:cNvPr id="658" name="Google Shape;658;p96"/>
          <p:cNvSpPr txBox="1"/>
          <p:nvPr>
            <p:ph type="title"/>
          </p:nvPr>
        </p:nvSpPr>
        <p:spPr>
          <a:xfrm>
            <a:off x="795241" y="336681"/>
            <a:ext cx="7886700" cy="5232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
              <a:t>Branches</a:t>
            </a:r>
            <a:endParaRPr/>
          </a:p>
        </p:txBody>
      </p:sp>
      <p:sp>
        <p:nvSpPr>
          <p:cNvPr id="659" name="Google Shape;659;p96"/>
          <p:cNvSpPr txBox="1"/>
          <p:nvPr/>
        </p:nvSpPr>
        <p:spPr>
          <a:xfrm>
            <a:off x="1313075" y="3651725"/>
            <a:ext cx="3807000" cy="48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dk2"/>
                </a:solidFill>
              </a:rPr>
              <a:t>https://git-scm.com/book/en/v2/Git-Branching-Branches-in-a-Nutshell</a:t>
            </a:r>
            <a:endParaRPr sz="900">
              <a:solidFill>
                <a:schemeClr val="dk2"/>
              </a:solidFill>
            </a:endParaRPr>
          </a:p>
        </p:txBody>
      </p:sp>
      <p:sp>
        <p:nvSpPr>
          <p:cNvPr id="660" name="Google Shape;660;p96"/>
          <p:cNvSpPr txBox="1"/>
          <p:nvPr/>
        </p:nvSpPr>
        <p:spPr>
          <a:xfrm>
            <a:off x="6433250" y="2571750"/>
            <a:ext cx="2248800" cy="156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rPr>
              <a:t>Here we have two branches, master and testing.</a:t>
            </a:r>
            <a:endParaRPr>
              <a:solidFill>
                <a:schemeClr val="dk2"/>
              </a:solidFill>
            </a:endParaRPr>
          </a:p>
        </p:txBody>
      </p:sp>
      <p:pic>
        <p:nvPicPr>
          <p:cNvPr id="661" name="Google Shape;661;p96"/>
          <p:cNvPicPr preferRelativeResize="0"/>
          <p:nvPr/>
        </p:nvPicPr>
        <p:blipFill>
          <a:blip r:embed="rId3">
            <a:alphaModFix/>
          </a:blip>
          <a:stretch>
            <a:fillRect/>
          </a:stretch>
        </p:blipFill>
        <p:spPr>
          <a:xfrm>
            <a:off x="1434500" y="2666027"/>
            <a:ext cx="4780276" cy="199575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5" name="Shape 665"/>
        <p:cNvGrpSpPr/>
        <p:nvPr/>
      </p:nvGrpSpPr>
      <p:grpSpPr>
        <a:xfrm>
          <a:off x="0" y="0"/>
          <a:ext cx="0" cy="0"/>
          <a:chOff x="0" y="0"/>
          <a:chExt cx="0" cy="0"/>
        </a:xfrm>
      </p:grpSpPr>
      <p:sp>
        <p:nvSpPr>
          <p:cNvPr id="666" name="Google Shape;666;p97"/>
          <p:cNvSpPr txBox="1"/>
          <p:nvPr>
            <p:ph idx="1" type="body"/>
          </p:nvPr>
        </p:nvSpPr>
        <p:spPr>
          <a:xfrm>
            <a:off x="913200" y="1342525"/>
            <a:ext cx="7289100" cy="31230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b="1" lang="en" sz="2100"/>
              <a:t>Use the -m flag to rename a branch</a:t>
            </a:r>
            <a:r>
              <a:rPr b="1" lang="en" sz="2100"/>
              <a:t>:</a:t>
            </a:r>
            <a:endParaRPr b="1" sz="2100"/>
          </a:p>
          <a:p>
            <a:pPr indent="0" lvl="0" marL="0" rtl="0" algn="l">
              <a:spcBef>
                <a:spcPts val="1000"/>
              </a:spcBef>
              <a:spcAft>
                <a:spcPts val="0"/>
              </a:spcAft>
              <a:buNone/>
            </a:pPr>
            <a:r>
              <a:rPr lang="en"/>
              <a:t>	</a:t>
            </a:r>
            <a:r>
              <a:rPr lang="en" sz="1600">
                <a:solidFill>
                  <a:srgbClr val="660000"/>
                </a:solidFill>
                <a:latin typeface="Roboto Serif"/>
                <a:ea typeface="Roboto Serif"/>
                <a:cs typeface="Roboto Serif"/>
                <a:sym typeface="Roboto Serif"/>
              </a:rPr>
              <a:t>$ git branch -m &lt;old-name&gt; &lt;new-name&gt;</a:t>
            </a:r>
            <a:endParaRPr/>
          </a:p>
          <a:p>
            <a:pPr indent="0" lvl="0" marL="457200" rtl="0" algn="l">
              <a:spcBef>
                <a:spcPts val="1000"/>
              </a:spcBef>
              <a:spcAft>
                <a:spcPts val="0"/>
              </a:spcAft>
              <a:buNone/>
            </a:pPr>
            <a:r>
              <a:rPr lang="en" sz="1600"/>
              <a:t>The term "master" has traditionally been used in Git to refer to the default branch in a repository. (like a 'master copy') However, there has been a significant shift in the industry to move away from the term "master" due to its negative connotations, particularly its association with slavery.</a:t>
            </a:r>
            <a:endParaRPr sz="1600"/>
          </a:p>
          <a:p>
            <a:pPr indent="0" lvl="0" marL="457200" rtl="0" algn="l">
              <a:spcBef>
                <a:spcPts val="1000"/>
              </a:spcBef>
              <a:spcAft>
                <a:spcPts val="0"/>
              </a:spcAft>
              <a:buClr>
                <a:schemeClr val="dk1"/>
              </a:buClr>
              <a:buSzPts val="1100"/>
              <a:buFont typeface="Arial"/>
              <a:buNone/>
            </a:pPr>
            <a:r>
              <a:rPr lang="en" sz="1600"/>
              <a:t>If your default branch is called 'master' please change it like so.</a:t>
            </a:r>
            <a:endParaRPr sz="1600"/>
          </a:p>
          <a:p>
            <a:pPr indent="457200" lvl="0" marL="0" rtl="0" algn="l">
              <a:spcBef>
                <a:spcPts val="1000"/>
              </a:spcBef>
              <a:spcAft>
                <a:spcPts val="0"/>
              </a:spcAft>
              <a:buNone/>
            </a:pPr>
            <a:r>
              <a:rPr lang="en" sz="1600">
                <a:solidFill>
                  <a:srgbClr val="660000"/>
                </a:solidFill>
                <a:latin typeface="Roboto Serif"/>
                <a:ea typeface="Roboto Serif"/>
                <a:cs typeface="Roboto Serif"/>
                <a:sym typeface="Roboto Serif"/>
              </a:rPr>
              <a:t>$ git branch -m master main</a:t>
            </a:r>
            <a:endParaRPr sz="1600">
              <a:solidFill>
                <a:srgbClr val="660000"/>
              </a:solidFill>
              <a:latin typeface="Roboto Serif"/>
              <a:ea typeface="Roboto Serif"/>
              <a:cs typeface="Roboto Serif"/>
              <a:sym typeface="Roboto Serif"/>
            </a:endParaRPr>
          </a:p>
        </p:txBody>
      </p:sp>
      <p:sp>
        <p:nvSpPr>
          <p:cNvPr id="667" name="Google Shape;667;p97"/>
          <p:cNvSpPr txBox="1"/>
          <p:nvPr>
            <p:ph type="title"/>
          </p:nvPr>
        </p:nvSpPr>
        <p:spPr>
          <a:xfrm>
            <a:off x="795241" y="336681"/>
            <a:ext cx="7886700" cy="5232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
              <a:t>Renaming Branches</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1" name="Shape 671"/>
        <p:cNvGrpSpPr/>
        <p:nvPr/>
      </p:nvGrpSpPr>
      <p:grpSpPr>
        <a:xfrm>
          <a:off x="0" y="0"/>
          <a:ext cx="0" cy="0"/>
          <a:chOff x="0" y="0"/>
          <a:chExt cx="0" cy="0"/>
        </a:xfrm>
      </p:grpSpPr>
      <p:sp>
        <p:nvSpPr>
          <p:cNvPr id="672" name="Google Shape;672;p98"/>
          <p:cNvSpPr txBox="1"/>
          <p:nvPr>
            <p:ph idx="1" type="body"/>
          </p:nvPr>
        </p:nvSpPr>
        <p:spPr>
          <a:xfrm>
            <a:off x="913200" y="1342525"/>
            <a:ext cx="7289100" cy="31230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b="1" lang="en" sz="2100"/>
              <a:t>Create a new branch:</a:t>
            </a:r>
            <a:endParaRPr b="1" sz="2100"/>
          </a:p>
          <a:p>
            <a:pPr indent="0" lvl="0" marL="0" rtl="0" algn="l">
              <a:spcBef>
                <a:spcPts val="1000"/>
              </a:spcBef>
              <a:spcAft>
                <a:spcPts val="0"/>
              </a:spcAft>
              <a:buNone/>
            </a:pPr>
            <a:r>
              <a:rPr lang="en"/>
              <a:t>	</a:t>
            </a:r>
            <a:r>
              <a:rPr lang="en" sz="1600">
                <a:solidFill>
                  <a:srgbClr val="660000"/>
                </a:solidFill>
                <a:latin typeface="Roboto Serif"/>
                <a:ea typeface="Roboto Serif"/>
                <a:cs typeface="Roboto Serif"/>
                <a:sym typeface="Roboto Serif"/>
              </a:rPr>
              <a:t>$ git branch &lt;new-branch-name&gt;</a:t>
            </a:r>
            <a:endParaRPr sz="1600">
              <a:solidFill>
                <a:srgbClr val="660000"/>
              </a:solidFill>
              <a:latin typeface="Roboto Serif"/>
              <a:ea typeface="Roboto Serif"/>
              <a:cs typeface="Roboto Serif"/>
              <a:sym typeface="Roboto Serif"/>
            </a:endParaRPr>
          </a:p>
          <a:p>
            <a:pPr indent="0" lvl="0" marL="0" rtl="0" algn="l">
              <a:spcBef>
                <a:spcPts val="1000"/>
              </a:spcBef>
              <a:spcAft>
                <a:spcPts val="0"/>
              </a:spcAft>
              <a:buNone/>
            </a:pPr>
            <a:r>
              <a:rPr lang="en" sz="1600">
                <a:solidFill>
                  <a:srgbClr val="660000"/>
                </a:solidFill>
                <a:latin typeface="Roboto Serif"/>
                <a:ea typeface="Roboto Serif"/>
                <a:cs typeface="Roboto Serif"/>
                <a:sym typeface="Roboto Serif"/>
              </a:rPr>
              <a:t>		</a:t>
            </a:r>
            <a:endParaRPr sz="1600">
              <a:solidFill>
                <a:srgbClr val="660000"/>
              </a:solidFill>
              <a:latin typeface="Roboto Serif"/>
              <a:ea typeface="Roboto Serif"/>
              <a:cs typeface="Roboto Serif"/>
              <a:sym typeface="Roboto Serif"/>
            </a:endParaRPr>
          </a:p>
          <a:p>
            <a:pPr indent="0" lvl="0" marL="0" rtl="0" algn="l">
              <a:spcBef>
                <a:spcPts val="1000"/>
              </a:spcBef>
              <a:spcAft>
                <a:spcPts val="0"/>
              </a:spcAft>
              <a:buNone/>
            </a:pPr>
            <a:r>
              <a:rPr b="1" lang="en" sz="2100"/>
              <a:t>Switch to a branch:</a:t>
            </a:r>
            <a:endParaRPr/>
          </a:p>
          <a:p>
            <a:pPr indent="0" lvl="0" marL="0" rtl="0" algn="l">
              <a:spcBef>
                <a:spcPts val="1000"/>
              </a:spcBef>
              <a:spcAft>
                <a:spcPts val="0"/>
              </a:spcAft>
              <a:buNone/>
            </a:pPr>
            <a:r>
              <a:rPr lang="en"/>
              <a:t>	</a:t>
            </a:r>
            <a:r>
              <a:rPr lang="en" sz="1600">
                <a:solidFill>
                  <a:srgbClr val="660000"/>
                </a:solidFill>
                <a:latin typeface="Roboto Serif"/>
                <a:ea typeface="Roboto Serif"/>
                <a:cs typeface="Roboto Serif"/>
                <a:sym typeface="Roboto Serif"/>
              </a:rPr>
              <a:t>$ git switch &lt;existing-branch-name&gt;	</a:t>
            </a:r>
            <a:endParaRPr sz="1600">
              <a:solidFill>
                <a:srgbClr val="660000"/>
              </a:solidFill>
              <a:latin typeface="Roboto Serif"/>
              <a:ea typeface="Roboto Serif"/>
              <a:cs typeface="Roboto Serif"/>
              <a:sym typeface="Roboto Serif"/>
            </a:endParaRPr>
          </a:p>
          <a:p>
            <a:pPr indent="0" lvl="0" marL="0" rtl="0" algn="l">
              <a:spcBef>
                <a:spcPts val="1000"/>
              </a:spcBef>
              <a:spcAft>
                <a:spcPts val="0"/>
              </a:spcAft>
              <a:buNone/>
            </a:pPr>
            <a:r>
              <a:t/>
            </a:r>
            <a:endParaRPr sz="1600">
              <a:solidFill>
                <a:srgbClr val="660000"/>
              </a:solidFill>
              <a:latin typeface="Roboto Serif"/>
              <a:ea typeface="Roboto Serif"/>
              <a:cs typeface="Roboto Serif"/>
              <a:sym typeface="Roboto Serif"/>
            </a:endParaRPr>
          </a:p>
          <a:p>
            <a:pPr indent="0" lvl="0" marL="0" rtl="0" algn="l">
              <a:spcBef>
                <a:spcPts val="1000"/>
              </a:spcBef>
              <a:spcAft>
                <a:spcPts val="0"/>
              </a:spcAft>
              <a:buNone/>
            </a:pPr>
            <a:r>
              <a:rPr b="1" lang="en" sz="2100"/>
              <a:t>Both at once:</a:t>
            </a:r>
            <a:endParaRPr/>
          </a:p>
          <a:p>
            <a:pPr indent="0" lvl="0" marL="0" rtl="0" algn="l">
              <a:spcBef>
                <a:spcPts val="1000"/>
              </a:spcBef>
              <a:spcAft>
                <a:spcPts val="0"/>
              </a:spcAft>
              <a:buNone/>
            </a:pPr>
            <a:r>
              <a:rPr lang="en"/>
              <a:t>	</a:t>
            </a:r>
            <a:r>
              <a:rPr lang="en" sz="1600">
                <a:solidFill>
                  <a:srgbClr val="660000"/>
                </a:solidFill>
                <a:latin typeface="Roboto Serif"/>
                <a:ea typeface="Roboto Serif"/>
                <a:cs typeface="Roboto Serif"/>
                <a:sym typeface="Roboto Serif"/>
              </a:rPr>
              <a:t>$ git switch -c &lt;new-branch-name&gt;</a:t>
            </a:r>
            <a:endParaRPr sz="1600">
              <a:solidFill>
                <a:srgbClr val="660000"/>
              </a:solidFill>
              <a:latin typeface="Roboto Serif"/>
              <a:ea typeface="Roboto Serif"/>
              <a:cs typeface="Roboto Serif"/>
              <a:sym typeface="Roboto Serif"/>
            </a:endParaRPr>
          </a:p>
        </p:txBody>
      </p:sp>
      <p:sp>
        <p:nvSpPr>
          <p:cNvPr id="673" name="Google Shape;673;p98"/>
          <p:cNvSpPr txBox="1"/>
          <p:nvPr>
            <p:ph type="title"/>
          </p:nvPr>
        </p:nvSpPr>
        <p:spPr>
          <a:xfrm>
            <a:off x="795241" y="336681"/>
            <a:ext cx="7886700" cy="5232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
              <a:t>Creating and Switching</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7" name="Shape 677"/>
        <p:cNvGrpSpPr/>
        <p:nvPr/>
      </p:nvGrpSpPr>
      <p:grpSpPr>
        <a:xfrm>
          <a:off x="0" y="0"/>
          <a:ext cx="0" cy="0"/>
          <a:chOff x="0" y="0"/>
          <a:chExt cx="0" cy="0"/>
        </a:xfrm>
      </p:grpSpPr>
      <p:sp>
        <p:nvSpPr>
          <p:cNvPr id="678" name="Google Shape;678;p99"/>
          <p:cNvSpPr txBox="1"/>
          <p:nvPr>
            <p:ph idx="1" type="body"/>
          </p:nvPr>
        </p:nvSpPr>
        <p:spPr>
          <a:xfrm>
            <a:off x="913200" y="1342525"/>
            <a:ext cx="7289100" cy="31230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b="1" lang="en" sz="2100"/>
              <a:t>Merging changes</a:t>
            </a:r>
            <a:r>
              <a:rPr b="1" lang="en" sz="2100"/>
              <a:t>:</a:t>
            </a:r>
            <a:endParaRPr b="1" sz="2100"/>
          </a:p>
          <a:p>
            <a:pPr indent="0" lvl="0" marL="457200" rtl="0" algn="l">
              <a:spcBef>
                <a:spcPts val="1000"/>
              </a:spcBef>
              <a:spcAft>
                <a:spcPts val="0"/>
              </a:spcAft>
              <a:buClr>
                <a:schemeClr val="dk1"/>
              </a:buClr>
              <a:buSzPts val="1100"/>
              <a:buFont typeface="Arial"/>
              <a:buNone/>
            </a:pPr>
            <a:r>
              <a:rPr lang="en"/>
              <a:t>Start on the branch that you want to merge changes into by </a:t>
            </a:r>
            <a:r>
              <a:rPr b="1" lang="en" sz="1600">
                <a:solidFill>
                  <a:srgbClr val="990000"/>
                </a:solidFill>
              </a:rPr>
              <a:t>switch</a:t>
            </a:r>
            <a:r>
              <a:rPr lang="en"/>
              <a:t>ing to it.</a:t>
            </a:r>
            <a:endParaRPr b="1" sz="2100"/>
          </a:p>
          <a:p>
            <a:pPr indent="0" lvl="0" marL="0" rtl="0" algn="l">
              <a:spcBef>
                <a:spcPts val="1000"/>
              </a:spcBef>
              <a:spcAft>
                <a:spcPts val="0"/>
              </a:spcAft>
              <a:buNone/>
            </a:pPr>
            <a:r>
              <a:rPr lang="en"/>
              <a:t>	</a:t>
            </a:r>
            <a:r>
              <a:rPr lang="en" sz="1600">
                <a:solidFill>
                  <a:srgbClr val="660000"/>
                </a:solidFill>
                <a:latin typeface="Roboto Serif"/>
                <a:ea typeface="Roboto Serif"/>
                <a:cs typeface="Roboto Serif"/>
                <a:sym typeface="Roboto Serif"/>
              </a:rPr>
              <a:t>$ git switch &lt;branch-with-NO-changes&gt;</a:t>
            </a:r>
            <a:endParaRPr sz="1600">
              <a:solidFill>
                <a:srgbClr val="660000"/>
              </a:solidFill>
              <a:latin typeface="Roboto Serif"/>
              <a:ea typeface="Roboto Serif"/>
              <a:cs typeface="Roboto Serif"/>
              <a:sym typeface="Roboto Serif"/>
            </a:endParaRPr>
          </a:p>
          <a:p>
            <a:pPr indent="0" lvl="0" marL="0" rtl="0" algn="l">
              <a:spcBef>
                <a:spcPts val="1000"/>
              </a:spcBef>
              <a:spcAft>
                <a:spcPts val="0"/>
              </a:spcAft>
              <a:buNone/>
            </a:pPr>
            <a:r>
              <a:rPr lang="en" sz="1600">
                <a:solidFill>
                  <a:srgbClr val="660000"/>
                </a:solidFill>
                <a:latin typeface="Roboto Serif"/>
                <a:ea typeface="Roboto Serif"/>
                <a:cs typeface="Roboto Serif"/>
                <a:sym typeface="Roboto Serif"/>
              </a:rPr>
              <a:t>		</a:t>
            </a:r>
            <a:endParaRPr sz="1600">
              <a:solidFill>
                <a:srgbClr val="660000"/>
              </a:solidFill>
              <a:latin typeface="Roboto Serif"/>
              <a:ea typeface="Roboto Serif"/>
              <a:cs typeface="Roboto Serif"/>
              <a:sym typeface="Roboto Serif"/>
            </a:endParaRPr>
          </a:p>
          <a:p>
            <a:pPr indent="0" lvl="0" marL="457200" rtl="0" algn="l">
              <a:spcBef>
                <a:spcPts val="1000"/>
              </a:spcBef>
              <a:spcAft>
                <a:spcPts val="0"/>
              </a:spcAft>
              <a:buNone/>
            </a:pPr>
            <a:r>
              <a:rPr lang="en"/>
              <a:t>Then merge in the branch that has the changes.</a:t>
            </a:r>
            <a:endParaRPr b="1" sz="2100"/>
          </a:p>
          <a:p>
            <a:pPr indent="0" lvl="0" marL="0" rtl="0" algn="l">
              <a:spcBef>
                <a:spcPts val="1000"/>
              </a:spcBef>
              <a:spcAft>
                <a:spcPts val="0"/>
              </a:spcAft>
              <a:buNone/>
            </a:pPr>
            <a:r>
              <a:rPr lang="en"/>
              <a:t>	</a:t>
            </a:r>
            <a:r>
              <a:rPr lang="en" sz="1600">
                <a:solidFill>
                  <a:srgbClr val="660000"/>
                </a:solidFill>
                <a:latin typeface="Roboto Serif"/>
                <a:ea typeface="Roboto Serif"/>
                <a:cs typeface="Roboto Serif"/>
                <a:sym typeface="Roboto Serif"/>
              </a:rPr>
              <a:t>$ git merge &lt;branch-WITH-changes&gt;</a:t>
            </a:r>
            <a:endParaRPr sz="1600">
              <a:solidFill>
                <a:srgbClr val="660000"/>
              </a:solidFill>
              <a:latin typeface="Roboto Serif"/>
              <a:ea typeface="Roboto Serif"/>
              <a:cs typeface="Roboto Serif"/>
              <a:sym typeface="Roboto Serif"/>
            </a:endParaRPr>
          </a:p>
        </p:txBody>
      </p:sp>
      <p:sp>
        <p:nvSpPr>
          <p:cNvPr id="679" name="Google Shape;679;p99"/>
          <p:cNvSpPr txBox="1"/>
          <p:nvPr>
            <p:ph type="title"/>
          </p:nvPr>
        </p:nvSpPr>
        <p:spPr>
          <a:xfrm>
            <a:off x="795241" y="336681"/>
            <a:ext cx="7886700" cy="5232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
              <a:t>Combining Branches</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3" name="Shape 683"/>
        <p:cNvGrpSpPr/>
        <p:nvPr/>
      </p:nvGrpSpPr>
      <p:grpSpPr>
        <a:xfrm>
          <a:off x="0" y="0"/>
          <a:ext cx="0" cy="0"/>
          <a:chOff x="0" y="0"/>
          <a:chExt cx="0" cy="0"/>
        </a:xfrm>
      </p:grpSpPr>
      <p:sp>
        <p:nvSpPr>
          <p:cNvPr id="684" name="Google Shape;684;p100"/>
          <p:cNvSpPr txBox="1"/>
          <p:nvPr>
            <p:ph idx="1" type="body"/>
          </p:nvPr>
        </p:nvSpPr>
        <p:spPr>
          <a:xfrm>
            <a:off x="913200" y="1342525"/>
            <a:ext cx="7289100" cy="31230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b="1" lang="en" sz="2100"/>
              <a:t>After merging branches, you may want to clean up your repo by deleting them.</a:t>
            </a:r>
            <a:endParaRPr b="1" sz="2100"/>
          </a:p>
          <a:p>
            <a:pPr indent="0" lvl="0" marL="457200" rtl="0" algn="l">
              <a:spcBef>
                <a:spcPts val="1000"/>
              </a:spcBef>
              <a:spcAft>
                <a:spcPts val="0"/>
              </a:spcAft>
              <a:buNone/>
            </a:pPr>
            <a:r>
              <a:rPr lang="en"/>
              <a:t>To delete a branch safely:</a:t>
            </a:r>
            <a:endParaRPr b="1" sz="2100"/>
          </a:p>
          <a:p>
            <a:pPr indent="0" lvl="0" marL="0" rtl="0" algn="l">
              <a:spcBef>
                <a:spcPts val="1000"/>
              </a:spcBef>
              <a:spcAft>
                <a:spcPts val="0"/>
              </a:spcAft>
              <a:buNone/>
            </a:pPr>
            <a:r>
              <a:rPr lang="en"/>
              <a:t>	</a:t>
            </a:r>
            <a:r>
              <a:rPr lang="en" sz="1600">
                <a:solidFill>
                  <a:srgbClr val="660000"/>
                </a:solidFill>
                <a:latin typeface="Roboto Serif"/>
                <a:ea typeface="Roboto Serif"/>
                <a:cs typeface="Roboto Serif"/>
                <a:sym typeface="Roboto Serif"/>
              </a:rPr>
              <a:t>$ git branch -d &lt;branch-to delete&gt;</a:t>
            </a:r>
            <a:endParaRPr sz="1600">
              <a:solidFill>
                <a:srgbClr val="660000"/>
              </a:solidFill>
              <a:latin typeface="Roboto Serif"/>
              <a:ea typeface="Roboto Serif"/>
              <a:cs typeface="Roboto Serif"/>
              <a:sym typeface="Roboto Serif"/>
            </a:endParaRPr>
          </a:p>
          <a:p>
            <a:pPr indent="0" lvl="0" marL="457200" rtl="0" algn="l">
              <a:spcBef>
                <a:spcPts val="1000"/>
              </a:spcBef>
              <a:spcAft>
                <a:spcPts val="0"/>
              </a:spcAft>
              <a:buNone/>
            </a:pPr>
            <a:r>
              <a:rPr lang="en"/>
              <a:t>Use a capital D flag for unsafe deletion</a:t>
            </a:r>
            <a:r>
              <a:rPr lang="en"/>
              <a:t>. (Does not check for unmerged changes!)</a:t>
            </a:r>
            <a:endParaRPr b="1" sz="2100"/>
          </a:p>
          <a:p>
            <a:pPr indent="0" lvl="0" marL="0" rtl="0" algn="l">
              <a:spcBef>
                <a:spcPts val="1000"/>
              </a:spcBef>
              <a:spcAft>
                <a:spcPts val="0"/>
              </a:spcAft>
              <a:buNone/>
            </a:pPr>
            <a:r>
              <a:rPr lang="en"/>
              <a:t>	</a:t>
            </a:r>
            <a:r>
              <a:rPr lang="en" sz="1600">
                <a:solidFill>
                  <a:srgbClr val="660000"/>
                </a:solidFill>
                <a:latin typeface="Roboto Serif"/>
                <a:ea typeface="Roboto Serif"/>
                <a:cs typeface="Roboto Serif"/>
                <a:sym typeface="Roboto Serif"/>
              </a:rPr>
              <a:t>$ git branch -D &lt;branch-to-force-delete&gt;</a:t>
            </a:r>
            <a:endParaRPr sz="1600">
              <a:solidFill>
                <a:srgbClr val="660000"/>
              </a:solidFill>
              <a:latin typeface="Roboto Serif"/>
              <a:ea typeface="Roboto Serif"/>
              <a:cs typeface="Roboto Serif"/>
              <a:sym typeface="Roboto Serif"/>
            </a:endParaRPr>
          </a:p>
          <a:p>
            <a:pPr indent="0" lvl="0" marL="0" rtl="0" algn="l">
              <a:spcBef>
                <a:spcPts val="1000"/>
              </a:spcBef>
              <a:spcAft>
                <a:spcPts val="0"/>
              </a:spcAft>
              <a:buNone/>
            </a:pPr>
            <a:r>
              <a:rPr lang="en" sz="1600">
                <a:solidFill>
                  <a:srgbClr val="660000"/>
                </a:solidFill>
                <a:latin typeface="Roboto Serif"/>
                <a:ea typeface="Roboto Serif"/>
                <a:cs typeface="Roboto Serif"/>
                <a:sym typeface="Roboto Serif"/>
              </a:rPr>
              <a:t>	</a:t>
            </a:r>
            <a:r>
              <a:rPr lang="en"/>
              <a:t>To delete remote branches that no longer exist:</a:t>
            </a:r>
            <a:endParaRPr b="1" sz="2100"/>
          </a:p>
          <a:p>
            <a:pPr indent="0" lvl="0" marL="0" rtl="0" algn="l">
              <a:spcBef>
                <a:spcPts val="1000"/>
              </a:spcBef>
              <a:spcAft>
                <a:spcPts val="0"/>
              </a:spcAft>
              <a:buNone/>
            </a:pPr>
            <a:r>
              <a:rPr lang="en"/>
              <a:t>	</a:t>
            </a:r>
            <a:r>
              <a:rPr lang="en" sz="1600">
                <a:solidFill>
                  <a:srgbClr val="660000"/>
                </a:solidFill>
                <a:latin typeface="Roboto Serif"/>
                <a:ea typeface="Roboto Serif"/>
                <a:cs typeface="Roboto Serif"/>
                <a:sym typeface="Roboto Serif"/>
              </a:rPr>
              <a:t>$ git fetch --prune </a:t>
            </a:r>
            <a:endParaRPr sz="1600">
              <a:solidFill>
                <a:srgbClr val="660000"/>
              </a:solidFill>
              <a:latin typeface="Roboto Serif"/>
              <a:ea typeface="Roboto Serif"/>
              <a:cs typeface="Roboto Serif"/>
              <a:sym typeface="Roboto Serif"/>
            </a:endParaRPr>
          </a:p>
        </p:txBody>
      </p:sp>
      <p:sp>
        <p:nvSpPr>
          <p:cNvPr id="685" name="Google Shape;685;p100"/>
          <p:cNvSpPr txBox="1"/>
          <p:nvPr>
            <p:ph type="title"/>
          </p:nvPr>
        </p:nvSpPr>
        <p:spPr>
          <a:xfrm>
            <a:off x="795241" y="336681"/>
            <a:ext cx="7886700" cy="5232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
              <a:t>Deleting</a:t>
            </a:r>
            <a:r>
              <a:rPr lang="en"/>
              <a:t> Branches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p65"/>
          <p:cNvSpPr txBox="1"/>
          <p:nvPr>
            <p:ph idx="1" type="body"/>
          </p:nvPr>
        </p:nvSpPr>
        <p:spPr>
          <a:xfrm>
            <a:off x="913200" y="1342525"/>
            <a:ext cx="7289100" cy="31230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1000"/>
              </a:spcBef>
              <a:spcAft>
                <a:spcPts val="0"/>
              </a:spcAft>
              <a:buSzPts val="1800"/>
              <a:buNone/>
            </a:pPr>
            <a:r>
              <a:rPr b="1" lang="en" sz="1600">
                <a:solidFill>
                  <a:schemeClr val="accent1"/>
                </a:solidFill>
              </a:rPr>
              <a:t>This course assumes you</a:t>
            </a:r>
            <a:endParaRPr/>
          </a:p>
          <a:p>
            <a:pPr indent="-285750" lvl="0" marL="285750" rtl="0" algn="l">
              <a:lnSpc>
                <a:spcPct val="90000"/>
              </a:lnSpc>
              <a:spcBef>
                <a:spcPts val="1000"/>
              </a:spcBef>
              <a:spcAft>
                <a:spcPts val="0"/>
              </a:spcAft>
              <a:buSzPts val="1800"/>
              <a:buChar char="•"/>
            </a:pPr>
            <a:r>
              <a:rPr lang="en" sz="1600"/>
              <a:t>Have used a command line interface before</a:t>
            </a:r>
            <a:endParaRPr/>
          </a:p>
          <a:p>
            <a:pPr indent="-285750" lvl="0" marL="285750" rtl="0" algn="l">
              <a:lnSpc>
                <a:spcPct val="90000"/>
              </a:lnSpc>
              <a:spcBef>
                <a:spcPts val="1000"/>
              </a:spcBef>
              <a:spcAft>
                <a:spcPts val="0"/>
              </a:spcAft>
              <a:buSzPts val="1800"/>
              <a:buChar char="•"/>
            </a:pPr>
            <a:r>
              <a:rPr lang="en" sz="1600"/>
              <a:t>Have installed Git version 2.25 or above</a:t>
            </a:r>
            <a:endParaRPr sz="1600"/>
          </a:p>
          <a:p>
            <a:pPr indent="-273050" lvl="0" marL="285750" rtl="0" algn="l">
              <a:lnSpc>
                <a:spcPct val="90000"/>
              </a:lnSpc>
              <a:spcBef>
                <a:spcPts val="1000"/>
              </a:spcBef>
              <a:spcAft>
                <a:spcPts val="0"/>
              </a:spcAft>
              <a:buSzPts val="1600"/>
              <a:buChar char="•"/>
            </a:pPr>
            <a:r>
              <a:rPr lang="en" sz="1600"/>
              <a:t>Have a simple text editor or IDE</a:t>
            </a:r>
            <a:endParaRPr sz="1600"/>
          </a:p>
          <a:p>
            <a:pPr indent="-273050" lvl="0" marL="285750" rtl="0" algn="l">
              <a:lnSpc>
                <a:spcPct val="90000"/>
              </a:lnSpc>
              <a:spcBef>
                <a:spcPts val="1000"/>
              </a:spcBef>
              <a:spcAft>
                <a:spcPts val="0"/>
              </a:spcAft>
              <a:buSzPts val="1600"/>
              <a:buChar char="•"/>
            </a:pPr>
            <a:r>
              <a:rPr lang="en" sz="1600"/>
              <a:t>Have a Github.com account</a:t>
            </a:r>
            <a:endParaRPr sz="1600"/>
          </a:p>
          <a:p>
            <a:pPr indent="-171450" lvl="0" marL="285750" rtl="0" algn="l">
              <a:lnSpc>
                <a:spcPct val="90000"/>
              </a:lnSpc>
              <a:spcBef>
                <a:spcPts val="1000"/>
              </a:spcBef>
              <a:spcAft>
                <a:spcPts val="0"/>
              </a:spcAft>
              <a:buSzPts val="1800"/>
              <a:buNone/>
            </a:pPr>
            <a:r>
              <a:t/>
            </a:r>
            <a:endParaRPr sz="1600"/>
          </a:p>
          <a:p>
            <a:pPr indent="0" lvl="0" marL="0" rtl="0" algn="l">
              <a:lnSpc>
                <a:spcPct val="90000"/>
              </a:lnSpc>
              <a:spcBef>
                <a:spcPts val="1000"/>
              </a:spcBef>
              <a:spcAft>
                <a:spcPts val="0"/>
              </a:spcAft>
              <a:buSzPts val="1800"/>
              <a:buNone/>
            </a:pPr>
            <a:r>
              <a:rPr b="1" lang="en" sz="1600">
                <a:solidFill>
                  <a:schemeClr val="accent1"/>
                </a:solidFill>
              </a:rPr>
              <a:t>Please note:</a:t>
            </a:r>
            <a:endParaRPr/>
          </a:p>
          <a:p>
            <a:pPr indent="0" lvl="0" marL="0" rtl="0" algn="l">
              <a:lnSpc>
                <a:spcPct val="90000"/>
              </a:lnSpc>
              <a:spcBef>
                <a:spcPts val="1000"/>
              </a:spcBef>
              <a:spcAft>
                <a:spcPts val="0"/>
              </a:spcAft>
              <a:buSzPts val="1800"/>
              <a:buNone/>
            </a:pPr>
            <a:r>
              <a:rPr lang="en" sz="1600"/>
              <a:t>If you have never programmed before or need help with the above, let me know right away and we can work through it together.</a:t>
            </a:r>
            <a:endParaRPr/>
          </a:p>
          <a:p>
            <a:pPr indent="0" lvl="0" marL="0" rtl="0" algn="l">
              <a:lnSpc>
                <a:spcPct val="90000"/>
              </a:lnSpc>
              <a:spcBef>
                <a:spcPts val="1000"/>
              </a:spcBef>
              <a:spcAft>
                <a:spcPts val="0"/>
              </a:spcAft>
              <a:buSzPts val="1800"/>
              <a:buNone/>
            </a:pPr>
            <a:r>
              <a:t/>
            </a:r>
            <a:endParaRPr/>
          </a:p>
        </p:txBody>
      </p:sp>
      <p:sp>
        <p:nvSpPr>
          <p:cNvPr id="397" name="Google Shape;397;p65"/>
          <p:cNvSpPr txBox="1"/>
          <p:nvPr>
            <p:ph type="title"/>
          </p:nvPr>
        </p:nvSpPr>
        <p:spPr>
          <a:xfrm>
            <a:off x="795241" y="336681"/>
            <a:ext cx="7886700" cy="5232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2500"/>
              <a:buNone/>
            </a:pPr>
            <a:r>
              <a:rPr lang="en"/>
              <a:t>Prerequisites</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9" name="Shape 689"/>
        <p:cNvGrpSpPr/>
        <p:nvPr/>
      </p:nvGrpSpPr>
      <p:grpSpPr>
        <a:xfrm>
          <a:off x="0" y="0"/>
          <a:ext cx="0" cy="0"/>
          <a:chOff x="0" y="0"/>
          <a:chExt cx="0" cy="0"/>
        </a:xfrm>
      </p:grpSpPr>
      <p:sp>
        <p:nvSpPr>
          <p:cNvPr id="690" name="Google Shape;690;p101"/>
          <p:cNvSpPr txBox="1"/>
          <p:nvPr>
            <p:ph idx="1" type="body"/>
          </p:nvPr>
        </p:nvSpPr>
        <p:spPr>
          <a:xfrm>
            <a:off x="913200" y="1342525"/>
            <a:ext cx="7289100" cy="31230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b="1" lang="en" sz="2100"/>
              <a:t>Practice making 2 branches off of main (master).</a:t>
            </a:r>
            <a:endParaRPr b="1" sz="2100"/>
          </a:p>
          <a:p>
            <a:pPr indent="0" lvl="0" marL="457200" rtl="0" algn="l">
              <a:spcBef>
                <a:spcPts val="1000"/>
              </a:spcBef>
              <a:spcAft>
                <a:spcPts val="0"/>
              </a:spcAft>
              <a:buNone/>
            </a:pPr>
            <a:r>
              <a:rPr lang="en"/>
              <a:t>Using the commands from the previous slides, create 2 new branches and switch to it. You can check the names of your branches with:</a:t>
            </a:r>
            <a:endParaRPr b="1" sz="2100"/>
          </a:p>
          <a:p>
            <a:pPr indent="0" lvl="0" marL="0" rtl="0" algn="l">
              <a:spcBef>
                <a:spcPts val="1000"/>
              </a:spcBef>
              <a:spcAft>
                <a:spcPts val="0"/>
              </a:spcAft>
              <a:buNone/>
            </a:pPr>
            <a:r>
              <a:rPr lang="en"/>
              <a:t>		</a:t>
            </a:r>
            <a:r>
              <a:rPr lang="en" sz="1600">
                <a:solidFill>
                  <a:srgbClr val="660000"/>
                </a:solidFill>
                <a:latin typeface="Roboto Serif"/>
                <a:ea typeface="Roboto Serif"/>
                <a:cs typeface="Roboto Serif"/>
                <a:sym typeface="Roboto Serif"/>
              </a:rPr>
              <a:t>$ git branch</a:t>
            </a:r>
            <a:endParaRPr sz="1600">
              <a:solidFill>
                <a:srgbClr val="660000"/>
              </a:solidFill>
              <a:latin typeface="Roboto Serif"/>
              <a:ea typeface="Roboto Serif"/>
              <a:cs typeface="Roboto Serif"/>
              <a:sym typeface="Roboto Serif"/>
            </a:endParaRPr>
          </a:p>
          <a:p>
            <a:pPr indent="0" lvl="0" marL="457200" rtl="0" algn="l">
              <a:spcBef>
                <a:spcPts val="1000"/>
              </a:spcBef>
              <a:spcAft>
                <a:spcPts val="0"/>
              </a:spcAft>
              <a:buNone/>
            </a:pPr>
            <a:r>
              <a:t/>
            </a:r>
            <a:endParaRPr/>
          </a:p>
          <a:p>
            <a:pPr indent="0" lvl="0" marL="457200" rtl="0" algn="l">
              <a:spcBef>
                <a:spcPts val="1000"/>
              </a:spcBef>
              <a:spcAft>
                <a:spcPts val="0"/>
              </a:spcAft>
              <a:buNone/>
            </a:pPr>
            <a:r>
              <a:t/>
            </a:r>
            <a:endParaRPr/>
          </a:p>
          <a:p>
            <a:pPr indent="0" lvl="0" marL="457200" rtl="0" algn="l">
              <a:spcBef>
                <a:spcPts val="1000"/>
              </a:spcBef>
              <a:spcAft>
                <a:spcPts val="0"/>
              </a:spcAft>
              <a:buNone/>
            </a:pPr>
            <a:r>
              <a:t/>
            </a:r>
            <a:endParaRPr/>
          </a:p>
          <a:p>
            <a:pPr indent="0" lvl="0" marL="457200" rtl="0" algn="l">
              <a:spcBef>
                <a:spcPts val="1000"/>
              </a:spcBef>
              <a:spcAft>
                <a:spcPts val="0"/>
              </a:spcAft>
              <a:buNone/>
            </a:pPr>
            <a:r>
              <a:rPr lang="en"/>
              <a:t>Only proceed to the next part if you see three branches.</a:t>
            </a:r>
            <a:endParaRPr/>
          </a:p>
        </p:txBody>
      </p:sp>
      <p:sp>
        <p:nvSpPr>
          <p:cNvPr id="691" name="Google Shape;691;p101"/>
          <p:cNvSpPr txBox="1"/>
          <p:nvPr>
            <p:ph type="title"/>
          </p:nvPr>
        </p:nvSpPr>
        <p:spPr>
          <a:xfrm>
            <a:off x="795241" y="336681"/>
            <a:ext cx="7886700" cy="5232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
              <a:t>Second Activity: Branches</a:t>
            </a:r>
            <a:endParaRPr/>
          </a:p>
        </p:txBody>
      </p:sp>
      <p:pic>
        <p:nvPicPr>
          <p:cNvPr id="692" name="Google Shape;692;p101"/>
          <p:cNvPicPr preferRelativeResize="0"/>
          <p:nvPr/>
        </p:nvPicPr>
        <p:blipFill>
          <a:blip r:embed="rId3">
            <a:alphaModFix/>
          </a:blip>
          <a:stretch>
            <a:fillRect/>
          </a:stretch>
        </p:blipFill>
        <p:spPr>
          <a:xfrm>
            <a:off x="4149000" y="2390172"/>
            <a:ext cx="3962025" cy="1589025"/>
          </a:xfrm>
          <a:prstGeom prst="rect">
            <a:avLst/>
          </a:prstGeom>
          <a:noFill/>
          <a:ln>
            <a:noFill/>
          </a:ln>
        </p:spPr>
      </p:pic>
      <p:sp>
        <p:nvSpPr>
          <p:cNvPr id="693" name="Google Shape;693;p101"/>
          <p:cNvSpPr/>
          <p:nvPr/>
        </p:nvSpPr>
        <p:spPr>
          <a:xfrm>
            <a:off x="5244500" y="3426400"/>
            <a:ext cx="3372000" cy="155400"/>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7" name="Shape 697"/>
        <p:cNvGrpSpPr/>
        <p:nvPr/>
      </p:nvGrpSpPr>
      <p:grpSpPr>
        <a:xfrm>
          <a:off x="0" y="0"/>
          <a:ext cx="0" cy="0"/>
          <a:chOff x="0" y="0"/>
          <a:chExt cx="0" cy="0"/>
        </a:xfrm>
      </p:grpSpPr>
      <p:sp>
        <p:nvSpPr>
          <p:cNvPr id="698" name="Google Shape;698;p102"/>
          <p:cNvSpPr txBox="1"/>
          <p:nvPr>
            <p:ph idx="1" type="body"/>
          </p:nvPr>
        </p:nvSpPr>
        <p:spPr>
          <a:xfrm>
            <a:off x="913200" y="1342525"/>
            <a:ext cx="7289100" cy="31230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b="1" lang="en" sz="2100"/>
              <a:t>Choose a file to edit on both branches.</a:t>
            </a:r>
            <a:endParaRPr b="1" sz="2100"/>
          </a:p>
          <a:p>
            <a:pPr indent="0" lvl="0" marL="457200" rtl="0" algn="l">
              <a:spcBef>
                <a:spcPts val="1000"/>
              </a:spcBef>
              <a:spcAft>
                <a:spcPts val="0"/>
              </a:spcAft>
              <a:buNone/>
            </a:pPr>
            <a:r>
              <a:rPr lang="en"/>
              <a:t>Switch to each branch in turn, and edit the </a:t>
            </a:r>
            <a:r>
              <a:rPr b="1" lang="en"/>
              <a:t>exact same line</a:t>
            </a:r>
            <a:r>
              <a:rPr lang="en"/>
              <a:t> in the </a:t>
            </a:r>
            <a:r>
              <a:rPr b="1" lang="en"/>
              <a:t>exact same file</a:t>
            </a:r>
            <a:r>
              <a:rPr lang="en"/>
              <a:t> in both branches.</a:t>
            </a:r>
            <a:endParaRPr b="1" sz="2100"/>
          </a:p>
          <a:p>
            <a:pPr indent="0" lvl="0" marL="457200" rtl="0" algn="l">
              <a:spcBef>
                <a:spcPts val="1000"/>
              </a:spcBef>
              <a:spcAft>
                <a:spcPts val="0"/>
              </a:spcAft>
              <a:buNone/>
            </a:pPr>
            <a:r>
              <a:rPr lang="en"/>
              <a:t>Use your IDE to do this. </a:t>
            </a:r>
            <a:endParaRPr/>
          </a:p>
          <a:p>
            <a:pPr indent="-330200" lvl="0" marL="1371600" rtl="0" algn="l">
              <a:spcBef>
                <a:spcPts val="1000"/>
              </a:spcBef>
              <a:spcAft>
                <a:spcPts val="0"/>
              </a:spcAft>
              <a:buSzPts val="1600"/>
              <a:buChar char="•"/>
            </a:pPr>
            <a:r>
              <a:rPr lang="en" sz="1600"/>
              <a:t>Switch to first branch</a:t>
            </a:r>
            <a:endParaRPr sz="1600"/>
          </a:p>
          <a:p>
            <a:pPr indent="-330200" lvl="0" marL="1371600" rtl="0" algn="l">
              <a:spcBef>
                <a:spcPts val="0"/>
              </a:spcBef>
              <a:spcAft>
                <a:spcPts val="0"/>
              </a:spcAft>
              <a:buSzPts val="1600"/>
              <a:buChar char="•"/>
            </a:pPr>
            <a:r>
              <a:rPr lang="en" sz="1600"/>
              <a:t>Make edit.</a:t>
            </a:r>
            <a:endParaRPr sz="1600"/>
          </a:p>
          <a:p>
            <a:pPr indent="-330200" lvl="0" marL="1371600" rtl="0" algn="l">
              <a:spcBef>
                <a:spcPts val="0"/>
              </a:spcBef>
              <a:spcAft>
                <a:spcPts val="0"/>
              </a:spcAft>
              <a:buSzPts val="1600"/>
              <a:buChar char="•"/>
            </a:pPr>
            <a:r>
              <a:rPr lang="en" sz="1600"/>
              <a:t>Add and commit.</a:t>
            </a:r>
            <a:endParaRPr sz="1600"/>
          </a:p>
          <a:p>
            <a:pPr indent="-330200" lvl="0" marL="1371600" rtl="0" algn="l">
              <a:spcBef>
                <a:spcPts val="0"/>
              </a:spcBef>
              <a:spcAft>
                <a:spcPts val="0"/>
              </a:spcAft>
              <a:buSzPts val="1600"/>
              <a:buChar char="•"/>
            </a:pPr>
            <a:r>
              <a:rPr lang="en" sz="1600"/>
              <a:t>Switch to second branch.</a:t>
            </a:r>
            <a:endParaRPr sz="1600"/>
          </a:p>
          <a:p>
            <a:pPr indent="-330200" lvl="0" marL="1371600" rtl="0" algn="l">
              <a:spcBef>
                <a:spcPts val="0"/>
              </a:spcBef>
              <a:spcAft>
                <a:spcPts val="0"/>
              </a:spcAft>
              <a:buSzPts val="1600"/>
              <a:buChar char="•"/>
            </a:pPr>
            <a:r>
              <a:rPr lang="en" sz="1600"/>
              <a:t>Make a different edit </a:t>
            </a:r>
            <a:r>
              <a:rPr b="1" lang="en" sz="1600"/>
              <a:t>in the same exact spot</a:t>
            </a:r>
            <a:r>
              <a:rPr lang="en" sz="1600"/>
              <a:t>.</a:t>
            </a:r>
            <a:endParaRPr sz="1600"/>
          </a:p>
          <a:p>
            <a:pPr indent="-330200" lvl="0" marL="1371600" rtl="0" algn="l">
              <a:spcBef>
                <a:spcPts val="0"/>
              </a:spcBef>
              <a:spcAft>
                <a:spcPts val="0"/>
              </a:spcAft>
              <a:buSzPts val="1600"/>
              <a:buChar char="•"/>
            </a:pPr>
            <a:r>
              <a:rPr lang="en" sz="1600"/>
              <a:t>Add and commit.</a:t>
            </a:r>
            <a:endParaRPr sz="1600"/>
          </a:p>
        </p:txBody>
      </p:sp>
      <p:sp>
        <p:nvSpPr>
          <p:cNvPr id="699" name="Google Shape;699;p102"/>
          <p:cNvSpPr txBox="1"/>
          <p:nvPr>
            <p:ph type="title"/>
          </p:nvPr>
        </p:nvSpPr>
        <p:spPr>
          <a:xfrm>
            <a:off x="795241" y="336681"/>
            <a:ext cx="7886700" cy="5232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
              <a:t>Second Activity: Branches</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3" name="Shape 703"/>
        <p:cNvGrpSpPr/>
        <p:nvPr/>
      </p:nvGrpSpPr>
      <p:grpSpPr>
        <a:xfrm>
          <a:off x="0" y="0"/>
          <a:ext cx="0" cy="0"/>
          <a:chOff x="0" y="0"/>
          <a:chExt cx="0" cy="0"/>
        </a:xfrm>
      </p:grpSpPr>
      <p:sp>
        <p:nvSpPr>
          <p:cNvPr id="704" name="Google Shape;704;p103"/>
          <p:cNvSpPr txBox="1"/>
          <p:nvPr>
            <p:ph idx="1" type="body"/>
          </p:nvPr>
        </p:nvSpPr>
        <p:spPr>
          <a:xfrm>
            <a:off x="913200" y="1342525"/>
            <a:ext cx="7289100" cy="31230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b="1" lang="en" sz="2100"/>
              <a:t>Update your main branch through merging.</a:t>
            </a:r>
            <a:endParaRPr b="1" sz="2100"/>
          </a:p>
          <a:p>
            <a:pPr indent="0" lvl="0" marL="457200" rtl="0" algn="l">
              <a:spcBef>
                <a:spcPts val="1000"/>
              </a:spcBef>
              <a:spcAft>
                <a:spcPts val="0"/>
              </a:spcAft>
              <a:buNone/>
            </a:pPr>
            <a:r>
              <a:rPr lang="en"/>
              <a:t>Switch back to the main branch , and merge in both of the branches one at a time.</a:t>
            </a:r>
            <a:endParaRPr b="1" sz="2100"/>
          </a:p>
          <a:p>
            <a:pPr indent="0" lvl="0" marL="0" rtl="0" algn="l">
              <a:spcBef>
                <a:spcPts val="1000"/>
              </a:spcBef>
              <a:spcAft>
                <a:spcPts val="0"/>
              </a:spcAft>
              <a:buNone/>
            </a:pPr>
            <a:r>
              <a:rPr lang="en"/>
              <a:t>		</a:t>
            </a:r>
            <a:r>
              <a:rPr lang="en" sz="1600">
                <a:solidFill>
                  <a:srgbClr val="660000"/>
                </a:solidFill>
                <a:latin typeface="Roboto Serif"/>
                <a:ea typeface="Roboto Serif"/>
                <a:cs typeface="Roboto Serif"/>
                <a:sym typeface="Roboto Serif"/>
              </a:rPr>
              <a:t>$ git switch main            </a:t>
            </a:r>
            <a:endParaRPr sz="1600">
              <a:solidFill>
                <a:srgbClr val="660000"/>
              </a:solidFill>
              <a:latin typeface="Roboto Serif"/>
              <a:ea typeface="Roboto Serif"/>
              <a:cs typeface="Roboto Serif"/>
              <a:sym typeface="Roboto Serif"/>
            </a:endParaRPr>
          </a:p>
          <a:p>
            <a:pPr indent="0" lvl="0" marL="0" rtl="0" algn="l">
              <a:spcBef>
                <a:spcPts val="1000"/>
              </a:spcBef>
              <a:spcAft>
                <a:spcPts val="0"/>
              </a:spcAft>
              <a:buNone/>
            </a:pPr>
            <a:r>
              <a:rPr lang="en" sz="1600">
                <a:solidFill>
                  <a:srgbClr val="660000"/>
                </a:solidFill>
                <a:latin typeface="Roboto Serif"/>
                <a:ea typeface="Roboto Serif"/>
                <a:cs typeface="Roboto Serif"/>
                <a:sym typeface="Roboto Serif"/>
              </a:rPr>
              <a:t>		</a:t>
            </a:r>
            <a:r>
              <a:rPr lang="en" sz="1600">
                <a:solidFill>
                  <a:srgbClr val="660000"/>
                </a:solidFill>
                <a:latin typeface="Roboto Serif"/>
                <a:ea typeface="Roboto Serif"/>
                <a:cs typeface="Roboto Serif"/>
                <a:sym typeface="Roboto Serif"/>
              </a:rPr>
              <a:t>$ git merge &lt;branch-one&gt;</a:t>
            </a:r>
            <a:endParaRPr sz="1600">
              <a:solidFill>
                <a:srgbClr val="660000"/>
              </a:solidFill>
              <a:latin typeface="Roboto Serif"/>
              <a:ea typeface="Roboto Serif"/>
              <a:cs typeface="Roboto Serif"/>
              <a:sym typeface="Roboto Serif"/>
            </a:endParaRPr>
          </a:p>
          <a:p>
            <a:pPr indent="457200" lvl="0" marL="457200" rtl="0" algn="l">
              <a:spcBef>
                <a:spcPts val="1000"/>
              </a:spcBef>
              <a:spcAft>
                <a:spcPts val="0"/>
              </a:spcAft>
              <a:buClr>
                <a:schemeClr val="dk1"/>
              </a:buClr>
              <a:buSzPts val="1100"/>
              <a:buFont typeface="Arial"/>
              <a:buNone/>
            </a:pPr>
            <a:r>
              <a:rPr lang="en" sz="1600">
                <a:solidFill>
                  <a:srgbClr val="660000"/>
                </a:solidFill>
                <a:latin typeface="Roboto Serif"/>
                <a:ea typeface="Roboto Serif"/>
                <a:cs typeface="Roboto Serif"/>
                <a:sym typeface="Roboto Serif"/>
              </a:rPr>
              <a:t>$ git merge &lt;branch-two&gt;</a:t>
            </a:r>
            <a:endParaRPr sz="1600">
              <a:solidFill>
                <a:srgbClr val="660000"/>
              </a:solidFill>
              <a:latin typeface="Roboto Serif"/>
              <a:ea typeface="Roboto Serif"/>
              <a:cs typeface="Roboto Serif"/>
              <a:sym typeface="Roboto Serif"/>
            </a:endParaRPr>
          </a:p>
          <a:p>
            <a:pPr indent="0" lvl="0" marL="0" rtl="0" algn="l">
              <a:spcBef>
                <a:spcPts val="1000"/>
              </a:spcBef>
              <a:spcAft>
                <a:spcPts val="0"/>
              </a:spcAft>
              <a:buNone/>
            </a:pPr>
            <a:r>
              <a:rPr lang="en" sz="1600">
                <a:solidFill>
                  <a:srgbClr val="660000"/>
                </a:solidFill>
                <a:latin typeface="Roboto Serif"/>
                <a:ea typeface="Roboto Serif"/>
                <a:cs typeface="Roboto Serif"/>
                <a:sym typeface="Roboto Serif"/>
              </a:rPr>
              <a:t>          </a:t>
            </a:r>
            <a:endParaRPr sz="1600">
              <a:solidFill>
                <a:srgbClr val="660000"/>
              </a:solidFill>
              <a:latin typeface="Roboto Serif"/>
              <a:ea typeface="Roboto Serif"/>
              <a:cs typeface="Roboto Serif"/>
              <a:sym typeface="Roboto Serif"/>
            </a:endParaRPr>
          </a:p>
          <a:p>
            <a:pPr indent="0" lvl="0" marL="457200" rtl="0" algn="l">
              <a:spcBef>
                <a:spcPts val="1000"/>
              </a:spcBef>
              <a:spcAft>
                <a:spcPts val="0"/>
              </a:spcAft>
              <a:buNone/>
            </a:pPr>
            <a:r>
              <a:t/>
            </a:r>
            <a:endParaRPr/>
          </a:p>
        </p:txBody>
      </p:sp>
      <p:sp>
        <p:nvSpPr>
          <p:cNvPr id="705" name="Google Shape;705;p103"/>
          <p:cNvSpPr txBox="1"/>
          <p:nvPr>
            <p:ph type="title"/>
          </p:nvPr>
        </p:nvSpPr>
        <p:spPr>
          <a:xfrm>
            <a:off x="795241" y="336681"/>
            <a:ext cx="7886700" cy="5232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
              <a:t>Second Activity: Branches</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9" name="Shape 709"/>
        <p:cNvGrpSpPr/>
        <p:nvPr/>
      </p:nvGrpSpPr>
      <p:grpSpPr>
        <a:xfrm>
          <a:off x="0" y="0"/>
          <a:ext cx="0" cy="0"/>
          <a:chOff x="0" y="0"/>
          <a:chExt cx="0" cy="0"/>
        </a:xfrm>
      </p:grpSpPr>
      <p:sp>
        <p:nvSpPr>
          <p:cNvPr id="710" name="Google Shape;710;p104"/>
          <p:cNvSpPr/>
          <p:nvPr/>
        </p:nvSpPr>
        <p:spPr>
          <a:xfrm>
            <a:off x="1755950" y="2121100"/>
            <a:ext cx="5578500" cy="450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11" name="Google Shape;711;p104"/>
          <p:cNvSpPr txBox="1"/>
          <p:nvPr>
            <p:ph idx="1" type="body"/>
          </p:nvPr>
        </p:nvSpPr>
        <p:spPr>
          <a:xfrm>
            <a:off x="913200" y="1342525"/>
            <a:ext cx="7289100" cy="31230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b="1" lang="en" sz="2100"/>
              <a:t>You have a merge conflict!</a:t>
            </a:r>
            <a:endParaRPr b="1" sz="2100"/>
          </a:p>
          <a:p>
            <a:pPr indent="0" lvl="0" marL="0" rtl="0" algn="l">
              <a:spcBef>
                <a:spcPts val="1000"/>
              </a:spcBef>
              <a:spcAft>
                <a:spcPts val="0"/>
              </a:spcAft>
              <a:buNone/>
            </a:pPr>
            <a:r>
              <a:t/>
            </a:r>
            <a:endParaRPr b="1" sz="2100"/>
          </a:p>
          <a:p>
            <a:pPr indent="0" lvl="0" marL="0" rtl="0" algn="l">
              <a:spcBef>
                <a:spcPts val="1000"/>
              </a:spcBef>
              <a:spcAft>
                <a:spcPts val="0"/>
              </a:spcAft>
              <a:buNone/>
            </a:pPr>
            <a:r>
              <a:rPr b="1" lang="en" sz="2100"/>
              <a:t>		</a:t>
            </a:r>
            <a:r>
              <a:rPr b="1" lang="en" sz="1200">
                <a:solidFill>
                  <a:schemeClr val="lt1"/>
                </a:solidFill>
                <a:highlight>
                  <a:schemeClr val="dk1"/>
                </a:highlight>
                <a:latin typeface="Roboto Serif"/>
                <a:ea typeface="Roboto Serif"/>
                <a:cs typeface="Roboto Serif"/>
                <a:sym typeface="Roboto Serif"/>
              </a:rPr>
              <a:t>Automatic merge failed; fix conflicts and then commit the result.</a:t>
            </a:r>
            <a:endParaRPr b="1"/>
          </a:p>
          <a:p>
            <a:pPr indent="0" lvl="0" marL="457200" rtl="0" algn="l">
              <a:spcBef>
                <a:spcPts val="1000"/>
              </a:spcBef>
              <a:spcAft>
                <a:spcPts val="0"/>
              </a:spcAft>
              <a:buNone/>
            </a:pPr>
            <a:r>
              <a:t/>
            </a:r>
            <a:endParaRPr/>
          </a:p>
          <a:p>
            <a:pPr indent="0" lvl="0" marL="457200" rtl="0" algn="l">
              <a:spcBef>
                <a:spcPts val="1000"/>
              </a:spcBef>
              <a:spcAft>
                <a:spcPts val="0"/>
              </a:spcAft>
              <a:buNone/>
            </a:pPr>
            <a:r>
              <a:rPr lang="en"/>
              <a:t>If you try to merge in conflicting changes, git does not know which merge to use. </a:t>
            </a:r>
            <a:endParaRPr b="1" sz="2100"/>
          </a:p>
          <a:p>
            <a:pPr indent="0" lvl="0" marL="0" rtl="0" algn="l">
              <a:spcBef>
                <a:spcPts val="1000"/>
              </a:spcBef>
              <a:spcAft>
                <a:spcPts val="0"/>
              </a:spcAft>
              <a:buNone/>
            </a:pPr>
            <a:r>
              <a:rPr lang="en"/>
              <a:t>		</a:t>
            </a:r>
            <a:endParaRPr sz="1600">
              <a:solidFill>
                <a:srgbClr val="660000"/>
              </a:solidFill>
              <a:latin typeface="Roboto Serif"/>
              <a:ea typeface="Roboto Serif"/>
              <a:cs typeface="Roboto Serif"/>
              <a:sym typeface="Roboto Serif"/>
            </a:endParaRPr>
          </a:p>
          <a:p>
            <a:pPr indent="0" lvl="0" marL="0" rtl="0" algn="l">
              <a:spcBef>
                <a:spcPts val="1000"/>
              </a:spcBef>
              <a:spcAft>
                <a:spcPts val="0"/>
              </a:spcAft>
              <a:buNone/>
            </a:pPr>
            <a:r>
              <a:rPr lang="en" sz="1600">
                <a:solidFill>
                  <a:srgbClr val="660000"/>
                </a:solidFill>
                <a:latin typeface="Roboto Serif"/>
                <a:ea typeface="Roboto Serif"/>
                <a:cs typeface="Roboto Serif"/>
                <a:sym typeface="Roboto Serif"/>
              </a:rPr>
              <a:t>          </a:t>
            </a:r>
            <a:endParaRPr sz="1600">
              <a:solidFill>
                <a:srgbClr val="660000"/>
              </a:solidFill>
              <a:latin typeface="Roboto Serif"/>
              <a:ea typeface="Roboto Serif"/>
              <a:cs typeface="Roboto Serif"/>
              <a:sym typeface="Roboto Serif"/>
            </a:endParaRPr>
          </a:p>
          <a:p>
            <a:pPr indent="0" lvl="0" marL="457200" rtl="0" algn="l">
              <a:spcBef>
                <a:spcPts val="1000"/>
              </a:spcBef>
              <a:spcAft>
                <a:spcPts val="0"/>
              </a:spcAft>
              <a:buNone/>
            </a:pPr>
            <a:r>
              <a:t/>
            </a:r>
            <a:endParaRPr/>
          </a:p>
        </p:txBody>
      </p:sp>
      <p:sp>
        <p:nvSpPr>
          <p:cNvPr id="712" name="Google Shape;712;p104"/>
          <p:cNvSpPr txBox="1"/>
          <p:nvPr>
            <p:ph type="title"/>
          </p:nvPr>
        </p:nvSpPr>
        <p:spPr>
          <a:xfrm>
            <a:off x="795241" y="336681"/>
            <a:ext cx="7886700" cy="5232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
              <a:t>Second Activity: Oops!</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6" name="Shape 716"/>
        <p:cNvGrpSpPr/>
        <p:nvPr/>
      </p:nvGrpSpPr>
      <p:grpSpPr>
        <a:xfrm>
          <a:off x="0" y="0"/>
          <a:ext cx="0" cy="0"/>
          <a:chOff x="0" y="0"/>
          <a:chExt cx="0" cy="0"/>
        </a:xfrm>
      </p:grpSpPr>
      <p:sp>
        <p:nvSpPr>
          <p:cNvPr id="717" name="Google Shape;717;p105"/>
          <p:cNvSpPr txBox="1"/>
          <p:nvPr>
            <p:ph type="title"/>
          </p:nvPr>
        </p:nvSpPr>
        <p:spPr>
          <a:xfrm>
            <a:off x="795241" y="336681"/>
            <a:ext cx="7886700" cy="5232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
              <a:t>Merge Conflicts				(Oh merow!)</a:t>
            </a:r>
            <a:endParaRPr/>
          </a:p>
        </p:txBody>
      </p:sp>
      <p:sp>
        <p:nvSpPr>
          <p:cNvPr id="718" name="Google Shape;718;p105"/>
          <p:cNvSpPr txBox="1"/>
          <p:nvPr>
            <p:ph idx="1" type="body"/>
          </p:nvPr>
        </p:nvSpPr>
        <p:spPr>
          <a:xfrm>
            <a:off x="889900" y="1264825"/>
            <a:ext cx="7289100" cy="31230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
              <a:t>How conflicts arise, fixing conflicts, stashing as a way to avoid conflicts.</a:t>
            </a:r>
            <a:endParaRPr/>
          </a:p>
        </p:txBody>
      </p:sp>
      <p:pic>
        <p:nvPicPr>
          <p:cNvPr id="719" name="Google Shape;719;p105"/>
          <p:cNvPicPr preferRelativeResize="0"/>
          <p:nvPr/>
        </p:nvPicPr>
        <p:blipFill>
          <a:blip r:embed="rId3">
            <a:alphaModFix/>
          </a:blip>
          <a:stretch>
            <a:fillRect/>
          </a:stretch>
        </p:blipFill>
        <p:spPr>
          <a:xfrm>
            <a:off x="2936925" y="346775"/>
            <a:ext cx="769201" cy="769201"/>
          </a:xfrm>
          <a:prstGeom prst="rect">
            <a:avLst/>
          </a:prstGeom>
          <a:noFill/>
          <a:ln>
            <a:noFill/>
          </a:ln>
        </p:spPr>
      </p:pic>
      <p:pic>
        <p:nvPicPr>
          <p:cNvPr id="720" name="Google Shape;720;p105"/>
          <p:cNvPicPr preferRelativeResize="0"/>
          <p:nvPr/>
        </p:nvPicPr>
        <p:blipFill>
          <a:blip r:embed="rId4">
            <a:alphaModFix/>
          </a:blip>
          <a:stretch>
            <a:fillRect/>
          </a:stretch>
        </p:blipFill>
        <p:spPr>
          <a:xfrm>
            <a:off x="784750" y="1610950"/>
            <a:ext cx="4122426" cy="3307250"/>
          </a:xfrm>
          <a:prstGeom prst="rect">
            <a:avLst/>
          </a:prstGeom>
          <a:noFill/>
          <a:ln>
            <a:noFill/>
          </a:ln>
        </p:spPr>
      </p:pic>
      <p:sp>
        <p:nvSpPr>
          <p:cNvPr id="721" name="Google Shape;721;p105"/>
          <p:cNvSpPr txBox="1"/>
          <p:nvPr/>
        </p:nvSpPr>
        <p:spPr>
          <a:xfrm>
            <a:off x="5485375" y="2571750"/>
            <a:ext cx="3346800" cy="154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rPr>
              <a:t>Conflicts occur when Git is given two changes, and it doesn't know which one to accept.</a:t>
            </a:r>
            <a:endParaRPr sz="1800">
              <a:solidFill>
                <a:schemeClr val="dk2"/>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5" name="Shape 725"/>
        <p:cNvGrpSpPr/>
        <p:nvPr/>
      </p:nvGrpSpPr>
      <p:grpSpPr>
        <a:xfrm>
          <a:off x="0" y="0"/>
          <a:ext cx="0" cy="0"/>
          <a:chOff x="0" y="0"/>
          <a:chExt cx="0" cy="0"/>
        </a:xfrm>
      </p:grpSpPr>
      <p:pic>
        <p:nvPicPr>
          <p:cNvPr id="726" name="Google Shape;726;p106"/>
          <p:cNvPicPr preferRelativeResize="0"/>
          <p:nvPr/>
        </p:nvPicPr>
        <p:blipFill>
          <a:blip r:embed="rId3">
            <a:alphaModFix/>
          </a:blip>
          <a:stretch>
            <a:fillRect/>
          </a:stretch>
        </p:blipFill>
        <p:spPr>
          <a:xfrm>
            <a:off x="152400" y="478725"/>
            <a:ext cx="8839204" cy="4255593"/>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0" name="Shape 730"/>
        <p:cNvGrpSpPr/>
        <p:nvPr/>
      </p:nvGrpSpPr>
      <p:grpSpPr>
        <a:xfrm>
          <a:off x="0" y="0"/>
          <a:ext cx="0" cy="0"/>
          <a:chOff x="0" y="0"/>
          <a:chExt cx="0" cy="0"/>
        </a:xfrm>
      </p:grpSpPr>
      <p:sp>
        <p:nvSpPr>
          <p:cNvPr id="731" name="Google Shape;731;p107"/>
          <p:cNvSpPr txBox="1"/>
          <p:nvPr>
            <p:ph idx="1" type="body"/>
          </p:nvPr>
        </p:nvSpPr>
        <p:spPr>
          <a:xfrm>
            <a:off x="927450" y="1359650"/>
            <a:ext cx="7289100" cy="31230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b="1" lang="en" sz="2100"/>
              <a:t>Resolving a conflict:</a:t>
            </a:r>
            <a:endParaRPr/>
          </a:p>
          <a:p>
            <a:pPr indent="0" lvl="0" marL="457200" rtl="0" algn="l">
              <a:spcBef>
                <a:spcPts val="1000"/>
              </a:spcBef>
              <a:spcAft>
                <a:spcPts val="0"/>
              </a:spcAft>
              <a:buNone/>
            </a:pPr>
            <a:r>
              <a:rPr lang="en"/>
              <a:t>When Git encounters a conflict, it will merge as much as it can, and then pause the merge.</a:t>
            </a:r>
            <a:endParaRPr b="1" sz="2100"/>
          </a:p>
          <a:p>
            <a:pPr indent="0" lvl="0" marL="457200" rtl="0" algn="l">
              <a:spcBef>
                <a:spcPts val="1000"/>
              </a:spcBef>
              <a:spcAft>
                <a:spcPts val="0"/>
              </a:spcAft>
              <a:buNone/>
            </a:pPr>
            <a:r>
              <a:rPr lang="en"/>
              <a:t>Git then marks the areas of conflict in the files by adding both streams of development. It is up to you to go in and choose what changes to keep. This will look different depending on your IDE.</a:t>
            </a:r>
            <a:endParaRPr sz="1600">
              <a:solidFill>
                <a:srgbClr val="660000"/>
              </a:solidFill>
              <a:latin typeface="Roboto Serif"/>
              <a:ea typeface="Roboto Serif"/>
              <a:cs typeface="Roboto Serif"/>
              <a:sym typeface="Roboto Serif"/>
            </a:endParaRPr>
          </a:p>
          <a:p>
            <a:pPr indent="0" lvl="0" marL="457200" rtl="0" algn="l">
              <a:spcBef>
                <a:spcPts val="1000"/>
              </a:spcBef>
              <a:spcAft>
                <a:spcPts val="0"/>
              </a:spcAft>
              <a:buNone/>
            </a:pPr>
            <a:r>
              <a:rPr lang="en"/>
              <a:t>Once you have made your choice, add and commit the files again to complete the merge.</a:t>
            </a:r>
            <a:endParaRPr/>
          </a:p>
        </p:txBody>
      </p:sp>
      <p:sp>
        <p:nvSpPr>
          <p:cNvPr id="732" name="Google Shape;732;p107"/>
          <p:cNvSpPr txBox="1"/>
          <p:nvPr>
            <p:ph type="title"/>
          </p:nvPr>
        </p:nvSpPr>
        <p:spPr>
          <a:xfrm>
            <a:off x="795241" y="336681"/>
            <a:ext cx="7886700" cy="5232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
              <a:t>Second Activity: Branches</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6" name="Shape 736"/>
        <p:cNvGrpSpPr/>
        <p:nvPr/>
      </p:nvGrpSpPr>
      <p:grpSpPr>
        <a:xfrm>
          <a:off x="0" y="0"/>
          <a:ext cx="0" cy="0"/>
          <a:chOff x="0" y="0"/>
          <a:chExt cx="0" cy="0"/>
        </a:xfrm>
      </p:grpSpPr>
      <p:sp>
        <p:nvSpPr>
          <p:cNvPr id="737" name="Google Shape;737;p108"/>
          <p:cNvSpPr txBox="1"/>
          <p:nvPr>
            <p:ph idx="1" type="body"/>
          </p:nvPr>
        </p:nvSpPr>
        <p:spPr>
          <a:xfrm>
            <a:off x="913200" y="1342525"/>
            <a:ext cx="7289100" cy="31230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b="1" lang="en" sz="2100"/>
              <a:t>After merging branches, you may want to clean up your repo by deleting them.</a:t>
            </a:r>
            <a:endParaRPr b="1" sz="2100"/>
          </a:p>
          <a:p>
            <a:pPr indent="0" lvl="0" marL="457200" rtl="0" algn="l">
              <a:spcBef>
                <a:spcPts val="1000"/>
              </a:spcBef>
              <a:spcAft>
                <a:spcPts val="0"/>
              </a:spcAft>
              <a:buNone/>
            </a:pPr>
            <a:r>
              <a:rPr lang="en"/>
              <a:t>To delete a branch safely:</a:t>
            </a:r>
            <a:endParaRPr b="1" sz="2100"/>
          </a:p>
          <a:p>
            <a:pPr indent="0" lvl="0" marL="0" rtl="0" algn="l">
              <a:spcBef>
                <a:spcPts val="1000"/>
              </a:spcBef>
              <a:spcAft>
                <a:spcPts val="0"/>
              </a:spcAft>
              <a:buNone/>
            </a:pPr>
            <a:r>
              <a:rPr lang="en"/>
              <a:t>	</a:t>
            </a:r>
            <a:r>
              <a:rPr lang="en" sz="1600">
                <a:solidFill>
                  <a:srgbClr val="660000"/>
                </a:solidFill>
                <a:latin typeface="Roboto Serif"/>
                <a:ea typeface="Roboto Serif"/>
                <a:cs typeface="Roboto Serif"/>
                <a:sym typeface="Roboto Serif"/>
              </a:rPr>
              <a:t>$ git branch -d &lt;branch-to delete&gt;</a:t>
            </a:r>
            <a:endParaRPr sz="1600">
              <a:solidFill>
                <a:srgbClr val="660000"/>
              </a:solidFill>
              <a:latin typeface="Roboto Serif"/>
              <a:ea typeface="Roboto Serif"/>
              <a:cs typeface="Roboto Serif"/>
              <a:sym typeface="Roboto Serif"/>
            </a:endParaRPr>
          </a:p>
          <a:p>
            <a:pPr indent="0" lvl="0" marL="457200" rtl="0" algn="l">
              <a:spcBef>
                <a:spcPts val="1000"/>
              </a:spcBef>
              <a:spcAft>
                <a:spcPts val="0"/>
              </a:spcAft>
              <a:buNone/>
            </a:pPr>
            <a:r>
              <a:rPr lang="en"/>
              <a:t>Use a capital D flag for unsafe deletion. (Does not check for unmerged changes!)</a:t>
            </a:r>
            <a:endParaRPr b="1" sz="2100"/>
          </a:p>
          <a:p>
            <a:pPr indent="0" lvl="0" marL="0" rtl="0" algn="l">
              <a:spcBef>
                <a:spcPts val="1000"/>
              </a:spcBef>
              <a:spcAft>
                <a:spcPts val="0"/>
              </a:spcAft>
              <a:buNone/>
            </a:pPr>
            <a:r>
              <a:rPr lang="en"/>
              <a:t>	</a:t>
            </a:r>
            <a:r>
              <a:rPr lang="en" sz="1600">
                <a:solidFill>
                  <a:srgbClr val="660000"/>
                </a:solidFill>
                <a:latin typeface="Roboto Serif"/>
                <a:ea typeface="Roboto Serif"/>
                <a:cs typeface="Roboto Serif"/>
                <a:sym typeface="Roboto Serif"/>
              </a:rPr>
              <a:t>$ git branch -D &lt;branch-to-force-delete&gt;</a:t>
            </a:r>
            <a:endParaRPr sz="1600">
              <a:solidFill>
                <a:srgbClr val="660000"/>
              </a:solidFill>
              <a:latin typeface="Roboto Serif"/>
              <a:ea typeface="Roboto Serif"/>
              <a:cs typeface="Roboto Serif"/>
              <a:sym typeface="Roboto Serif"/>
            </a:endParaRPr>
          </a:p>
          <a:p>
            <a:pPr indent="0" lvl="0" marL="0" rtl="0" algn="l">
              <a:spcBef>
                <a:spcPts val="1000"/>
              </a:spcBef>
              <a:spcAft>
                <a:spcPts val="0"/>
              </a:spcAft>
              <a:buNone/>
            </a:pPr>
            <a:r>
              <a:rPr lang="en" sz="1600">
                <a:solidFill>
                  <a:srgbClr val="660000"/>
                </a:solidFill>
                <a:latin typeface="Roboto Serif"/>
                <a:ea typeface="Roboto Serif"/>
                <a:cs typeface="Roboto Serif"/>
                <a:sym typeface="Roboto Serif"/>
              </a:rPr>
              <a:t>	</a:t>
            </a:r>
            <a:r>
              <a:rPr lang="en"/>
              <a:t>To delete remote branches that no longer exist:</a:t>
            </a:r>
            <a:endParaRPr b="1" sz="2100"/>
          </a:p>
          <a:p>
            <a:pPr indent="0" lvl="0" marL="0" rtl="0" algn="l">
              <a:spcBef>
                <a:spcPts val="1000"/>
              </a:spcBef>
              <a:spcAft>
                <a:spcPts val="0"/>
              </a:spcAft>
              <a:buNone/>
            </a:pPr>
            <a:r>
              <a:rPr lang="en"/>
              <a:t>	</a:t>
            </a:r>
            <a:r>
              <a:rPr lang="en" sz="1600">
                <a:solidFill>
                  <a:srgbClr val="660000"/>
                </a:solidFill>
                <a:latin typeface="Roboto Serif"/>
                <a:ea typeface="Roboto Serif"/>
                <a:cs typeface="Roboto Serif"/>
                <a:sym typeface="Roboto Serif"/>
              </a:rPr>
              <a:t>$ git fetch --prune </a:t>
            </a:r>
            <a:endParaRPr sz="1600">
              <a:solidFill>
                <a:srgbClr val="660000"/>
              </a:solidFill>
              <a:latin typeface="Roboto Serif"/>
              <a:ea typeface="Roboto Serif"/>
              <a:cs typeface="Roboto Serif"/>
              <a:sym typeface="Roboto Serif"/>
            </a:endParaRPr>
          </a:p>
        </p:txBody>
      </p:sp>
      <p:sp>
        <p:nvSpPr>
          <p:cNvPr id="738" name="Google Shape;738;p108"/>
          <p:cNvSpPr txBox="1"/>
          <p:nvPr>
            <p:ph type="title"/>
          </p:nvPr>
        </p:nvSpPr>
        <p:spPr>
          <a:xfrm>
            <a:off x="795241" y="336681"/>
            <a:ext cx="7886700" cy="5232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
              <a:t>Deleting Branches</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2" name="Shape 742"/>
        <p:cNvGrpSpPr/>
        <p:nvPr/>
      </p:nvGrpSpPr>
      <p:grpSpPr>
        <a:xfrm>
          <a:off x="0" y="0"/>
          <a:ext cx="0" cy="0"/>
          <a:chOff x="0" y="0"/>
          <a:chExt cx="0" cy="0"/>
        </a:xfrm>
      </p:grpSpPr>
      <p:sp>
        <p:nvSpPr>
          <p:cNvPr id="743" name="Google Shape;743;p109"/>
          <p:cNvSpPr txBox="1"/>
          <p:nvPr>
            <p:ph idx="1" type="body"/>
          </p:nvPr>
        </p:nvSpPr>
        <p:spPr>
          <a:xfrm>
            <a:off x="880825" y="1342525"/>
            <a:ext cx="7289100" cy="31230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b="1" lang="en" sz="2100"/>
              <a:t>Git Status is only the beginning</a:t>
            </a:r>
            <a:r>
              <a:rPr b="1" lang="en" sz="2100"/>
              <a:t>:</a:t>
            </a:r>
            <a:endParaRPr b="1" sz="2100"/>
          </a:p>
          <a:p>
            <a:pPr indent="0" lvl="0" marL="457200" rtl="0" algn="l">
              <a:spcBef>
                <a:spcPts val="1000"/>
              </a:spcBef>
              <a:spcAft>
                <a:spcPts val="0"/>
              </a:spcAft>
              <a:buNone/>
            </a:pPr>
            <a:r>
              <a:rPr lang="en"/>
              <a:t>Try out these other commands</a:t>
            </a:r>
            <a:r>
              <a:rPr lang="en"/>
              <a:t>.</a:t>
            </a:r>
            <a:endParaRPr/>
          </a:p>
          <a:p>
            <a:pPr indent="0" lvl="0" marL="457200" rtl="0" algn="l">
              <a:spcBef>
                <a:spcPts val="1000"/>
              </a:spcBef>
              <a:spcAft>
                <a:spcPts val="0"/>
              </a:spcAft>
              <a:buNone/>
            </a:pPr>
            <a:r>
              <a:rPr lang="en" sz="1600">
                <a:solidFill>
                  <a:srgbClr val="660000"/>
                </a:solidFill>
                <a:latin typeface="Roboto Serif"/>
                <a:ea typeface="Roboto Serif"/>
                <a:cs typeface="Roboto Serif"/>
                <a:sym typeface="Roboto Serif"/>
              </a:rPr>
              <a:t>	</a:t>
            </a:r>
            <a:r>
              <a:rPr lang="en" sz="1600">
                <a:solidFill>
                  <a:srgbClr val="660000"/>
                </a:solidFill>
                <a:latin typeface="Roboto Serif"/>
                <a:ea typeface="Roboto Serif"/>
                <a:cs typeface="Roboto Serif"/>
                <a:sym typeface="Roboto Serif"/>
              </a:rPr>
              <a:t>$ git log          </a:t>
            </a:r>
            <a:r>
              <a:rPr i="1" lang="en" sz="1600">
                <a:solidFill>
                  <a:srgbClr val="660000"/>
                </a:solidFill>
                <a:latin typeface="Roboto Serif"/>
                <a:ea typeface="Roboto Serif"/>
                <a:cs typeface="Roboto Serif"/>
                <a:sym typeface="Roboto Serif"/>
              </a:rPr>
              <a:t>flags:</a:t>
            </a:r>
            <a:r>
              <a:rPr lang="en" sz="1600">
                <a:solidFill>
                  <a:srgbClr val="660000"/>
                </a:solidFill>
                <a:latin typeface="Roboto Serif"/>
                <a:ea typeface="Roboto Serif"/>
                <a:cs typeface="Roboto Serif"/>
                <a:sym typeface="Roboto Serif"/>
              </a:rPr>
              <a:t> --oneline --graph --decorate --all</a:t>
            </a:r>
            <a:endParaRPr sz="1600">
              <a:solidFill>
                <a:srgbClr val="660000"/>
              </a:solidFill>
              <a:latin typeface="Roboto Serif"/>
              <a:ea typeface="Roboto Serif"/>
              <a:cs typeface="Roboto Serif"/>
              <a:sym typeface="Roboto Serif"/>
            </a:endParaRPr>
          </a:p>
          <a:p>
            <a:pPr indent="457200" lvl="0" marL="457200" rtl="0" algn="l">
              <a:spcBef>
                <a:spcPts val="1000"/>
              </a:spcBef>
              <a:spcAft>
                <a:spcPts val="0"/>
              </a:spcAft>
              <a:buNone/>
            </a:pPr>
            <a:r>
              <a:rPr lang="en" sz="1600">
                <a:solidFill>
                  <a:srgbClr val="660000"/>
                </a:solidFill>
                <a:latin typeface="Roboto Serif"/>
                <a:ea typeface="Roboto Serif"/>
                <a:cs typeface="Roboto Serif"/>
                <a:sym typeface="Roboto Serif"/>
              </a:rPr>
              <a:t>$ git show &lt;commit hash&gt; </a:t>
            </a:r>
            <a:r>
              <a:rPr i="1" lang="en" sz="1600">
                <a:solidFill>
                  <a:srgbClr val="660000"/>
                </a:solidFill>
                <a:latin typeface="Roboto Serif"/>
                <a:ea typeface="Roboto Serif"/>
                <a:cs typeface="Roboto Serif"/>
                <a:sym typeface="Roboto Serif"/>
              </a:rPr>
              <a:t>(hash is optional)</a:t>
            </a:r>
            <a:endParaRPr i="1" sz="1600">
              <a:solidFill>
                <a:srgbClr val="660000"/>
              </a:solidFill>
              <a:latin typeface="Roboto Serif"/>
              <a:ea typeface="Roboto Serif"/>
              <a:cs typeface="Roboto Serif"/>
              <a:sym typeface="Roboto Serif"/>
            </a:endParaRPr>
          </a:p>
          <a:p>
            <a:pPr indent="457200" lvl="0" marL="457200" rtl="0" algn="l">
              <a:spcBef>
                <a:spcPts val="1000"/>
              </a:spcBef>
              <a:spcAft>
                <a:spcPts val="0"/>
              </a:spcAft>
              <a:buNone/>
            </a:pPr>
            <a:r>
              <a:rPr lang="en" sz="1600">
                <a:solidFill>
                  <a:srgbClr val="660000"/>
                </a:solidFill>
                <a:latin typeface="Roboto Serif"/>
                <a:ea typeface="Roboto Serif"/>
                <a:cs typeface="Roboto Serif"/>
                <a:sym typeface="Roboto Serif"/>
              </a:rPr>
              <a:t>$ git diff --staged </a:t>
            </a:r>
            <a:r>
              <a:rPr i="1" lang="en" sz="1600">
                <a:solidFill>
                  <a:srgbClr val="660000"/>
                </a:solidFill>
                <a:latin typeface="Roboto Serif"/>
                <a:ea typeface="Roboto Serif"/>
                <a:cs typeface="Roboto Serif"/>
                <a:sym typeface="Roboto Serif"/>
              </a:rPr>
              <a:t>or</a:t>
            </a:r>
            <a:r>
              <a:rPr lang="en" sz="1600">
                <a:solidFill>
                  <a:srgbClr val="660000"/>
                </a:solidFill>
                <a:latin typeface="Roboto Serif"/>
                <a:ea typeface="Roboto Serif"/>
                <a:cs typeface="Roboto Serif"/>
                <a:sym typeface="Roboto Serif"/>
              </a:rPr>
              <a:t> &lt;commit1&gt; &lt;commit2&gt;</a:t>
            </a:r>
            <a:endParaRPr sz="1600">
              <a:solidFill>
                <a:srgbClr val="660000"/>
              </a:solidFill>
              <a:latin typeface="Roboto Serif"/>
              <a:ea typeface="Roboto Serif"/>
              <a:cs typeface="Roboto Serif"/>
              <a:sym typeface="Roboto Serif"/>
            </a:endParaRPr>
          </a:p>
          <a:p>
            <a:pPr indent="457200" lvl="0" marL="457200" rtl="0" algn="l">
              <a:spcBef>
                <a:spcPts val="1000"/>
              </a:spcBef>
              <a:spcAft>
                <a:spcPts val="0"/>
              </a:spcAft>
              <a:buNone/>
            </a:pPr>
            <a:r>
              <a:t/>
            </a:r>
            <a:endParaRPr sz="1600">
              <a:solidFill>
                <a:srgbClr val="660000"/>
              </a:solidFill>
              <a:latin typeface="Roboto Serif"/>
              <a:ea typeface="Roboto Serif"/>
              <a:cs typeface="Roboto Serif"/>
              <a:sym typeface="Roboto Serif"/>
            </a:endParaRPr>
          </a:p>
          <a:p>
            <a:pPr indent="457200" lvl="0" marL="0" rtl="0" algn="l">
              <a:spcBef>
                <a:spcPts val="1000"/>
              </a:spcBef>
              <a:spcAft>
                <a:spcPts val="0"/>
              </a:spcAft>
              <a:buClr>
                <a:schemeClr val="dk1"/>
              </a:buClr>
              <a:buSzPts val="1100"/>
              <a:buFont typeface="Arial"/>
              <a:buNone/>
            </a:pPr>
            <a:r>
              <a:rPr lang="en" sz="1600">
                <a:solidFill>
                  <a:srgbClr val="660000"/>
                </a:solidFill>
                <a:latin typeface="Roboto Serif"/>
                <a:ea typeface="Roboto Serif"/>
                <a:cs typeface="Roboto Serif"/>
                <a:sym typeface="Roboto Serif"/>
              </a:rPr>
              <a:t> </a:t>
            </a:r>
            <a:r>
              <a:rPr lang="en"/>
              <a:t>Be ready to discuss what you noticed with the group.</a:t>
            </a:r>
            <a:endParaRPr sz="1600">
              <a:solidFill>
                <a:srgbClr val="660000"/>
              </a:solidFill>
              <a:latin typeface="Roboto Serif"/>
              <a:ea typeface="Roboto Serif"/>
              <a:cs typeface="Roboto Serif"/>
              <a:sym typeface="Roboto Serif"/>
            </a:endParaRPr>
          </a:p>
          <a:p>
            <a:pPr indent="0" lvl="0" marL="0" rtl="0" algn="l">
              <a:spcBef>
                <a:spcPts val="1000"/>
              </a:spcBef>
              <a:spcAft>
                <a:spcPts val="0"/>
              </a:spcAft>
              <a:buNone/>
            </a:pPr>
            <a:r>
              <a:rPr lang="en">
                <a:solidFill>
                  <a:schemeClr val="dk1"/>
                </a:solidFill>
              </a:rPr>
              <a:t>	</a:t>
            </a:r>
            <a:endParaRPr/>
          </a:p>
        </p:txBody>
      </p:sp>
      <p:sp>
        <p:nvSpPr>
          <p:cNvPr id="744" name="Google Shape;744;p109"/>
          <p:cNvSpPr txBox="1"/>
          <p:nvPr>
            <p:ph type="title"/>
          </p:nvPr>
        </p:nvSpPr>
        <p:spPr>
          <a:xfrm>
            <a:off x="795241" y="336681"/>
            <a:ext cx="7886700" cy="5232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
              <a:t>Group Discussion: Logs and Histories</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8" name="Shape 748"/>
        <p:cNvGrpSpPr/>
        <p:nvPr/>
      </p:nvGrpSpPr>
      <p:grpSpPr>
        <a:xfrm>
          <a:off x="0" y="0"/>
          <a:ext cx="0" cy="0"/>
          <a:chOff x="0" y="0"/>
          <a:chExt cx="0" cy="0"/>
        </a:xfrm>
      </p:grpSpPr>
      <p:sp>
        <p:nvSpPr>
          <p:cNvPr id="749" name="Google Shape;749;p110"/>
          <p:cNvSpPr txBox="1"/>
          <p:nvPr>
            <p:ph idx="1" type="body"/>
          </p:nvPr>
        </p:nvSpPr>
        <p:spPr>
          <a:xfrm>
            <a:off x="913200" y="1342525"/>
            <a:ext cx="7289100" cy="31230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b="1" lang="en" sz="2100"/>
              <a:t>A tag points to a specific commit. </a:t>
            </a:r>
            <a:endParaRPr b="1" sz="2100"/>
          </a:p>
          <a:p>
            <a:pPr indent="0" lvl="0" marL="457200" rtl="0" algn="l">
              <a:spcBef>
                <a:spcPts val="1000"/>
              </a:spcBef>
              <a:spcAft>
                <a:spcPts val="0"/>
              </a:spcAft>
              <a:buNone/>
            </a:pPr>
            <a:r>
              <a:rPr lang="en"/>
              <a:t>Create a tag on the current commit</a:t>
            </a:r>
            <a:r>
              <a:rPr lang="en"/>
              <a:t>:</a:t>
            </a:r>
            <a:endParaRPr b="1" sz="2100"/>
          </a:p>
          <a:p>
            <a:pPr indent="0" lvl="0" marL="0" rtl="0" algn="l">
              <a:spcBef>
                <a:spcPts val="1000"/>
              </a:spcBef>
              <a:spcAft>
                <a:spcPts val="0"/>
              </a:spcAft>
              <a:buNone/>
            </a:pPr>
            <a:r>
              <a:rPr lang="en"/>
              <a:t>		</a:t>
            </a:r>
            <a:r>
              <a:rPr lang="en" sz="1600">
                <a:solidFill>
                  <a:srgbClr val="660000"/>
                </a:solidFill>
                <a:latin typeface="Roboto Serif"/>
                <a:ea typeface="Roboto Serif"/>
                <a:cs typeface="Roboto Serif"/>
                <a:sym typeface="Roboto Serif"/>
              </a:rPr>
              <a:t>$ git tag &lt;tagname&gt;</a:t>
            </a:r>
            <a:endParaRPr sz="1600">
              <a:solidFill>
                <a:srgbClr val="660000"/>
              </a:solidFill>
              <a:latin typeface="Roboto Serif"/>
              <a:ea typeface="Roboto Serif"/>
              <a:cs typeface="Roboto Serif"/>
              <a:sym typeface="Roboto Serif"/>
            </a:endParaRPr>
          </a:p>
          <a:p>
            <a:pPr indent="0" lvl="0" marL="457200" rtl="0" algn="l">
              <a:spcBef>
                <a:spcPts val="1000"/>
              </a:spcBef>
              <a:spcAft>
                <a:spcPts val="0"/>
              </a:spcAft>
              <a:buNone/>
            </a:pPr>
            <a:r>
              <a:rPr lang="en"/>
              <a:t>Tags can be annotated with extra information.</a:t>
            </a:r>
            <a:endParaRPr b="1" sz="2100"/>
          </a:p>
          <a:p>
            <a:pPr indent="0" lvl="0" marL="0" rtl="0" algn="l">
              <a:spcBef>
                <a:spcPts val="1000"/>
              </a:spcBef>
              <a:spcAft>
                <a:spcPts val="0"/>
              </a:spcAft>
              <a:buNone/>
            </a:pPr>
            <a:r>
              <a:rPr lang="en"/>
              <a:t>		</a:t>
            </a:r>
            <a:r>
              <a:rPr lang="en" sz="1600">
                <a:solidFill>
                  <a:srgbClr val="660000"/>
                </a:solidFill>
                <a:latin typeface="Roboto Serif"/>
                <a:ea typeface="Roboto Serif"/>
                <a:cs typeface="Roboto Serif"/>
                <a:sym typeface="Roboto Serif"/>
              </a:rPr>
              <a:t>$ git tag -a &lt;tagname&gt; -m "&lt;message&gt;"</a:t>
            </a:r>
            <a:endParaRPr sz="1600">
              <a:solidFill>
                <a:srgbClr val="660000"/>
              </a:solidFill>
              <a:latin typeface="Roboto Serif"/>
              <a:ea typeface="Roboto Serif"/>
              <a:cs typeface="Roboto Serif"/>
              <a:sym typeface="Roboto Serif"/>
            </a:endParaRPr>
          </a:p>
          <a:p>
            <a:pPr indent="0" lvl="0" marL="0" rtl="0" algn="l">
              <a:spcBef>
                <a:spcPts val="1000"/>
              </a:spcBef>
              <a:spcAft>
                <a:spcPts val="0"/>
              </a:spcAft>
              <a:buNone/>
            </a:pPr>
            <a:r>
              <a:rPr lang="en" sz="1600">
                <a:solidFill>
                  <a:srgbClr val="660000"/>
                </a:solidFill>
                <a:latin typeface="Roboto Serif"/>
                <a:ea typeface="Roboto Serif"/>
                <a:cs typeface="Roboto Serif"/>
                <a:sym typeface="Roboto Serif"/>
              </a:rPr>
              <a:t>	</a:t>
            </a:r>
            <a:r>
              <a:rPr lang="en"/>
              <a:t>You can checkout or create new branches from tags!</a:t>
            </a:r>
            <a:endParaRPr b="1" sz="2100"/>
          </a:p>
          <a:p>
            <a:pPr indent="0" lvl="0" marL="0" rtl="0" algn="l">
              <a:spcBef>
                <a:spcPts val="1000"/>
              </a:spcBef>
              <a:spcAft>
                <a:spcPts val="0"/>
              </a:spcAft>
              <a:buNone/>
            </a:pPr>
            <a:r>
              <a:rPr lang="en"/>
              <a:t>		</a:t>
            </a:r>
            <a:r>
              <a:rPr lang="en" sz="1600">
                <a:solidFill>
                  <a:srgbClr val="660000"/>
                </a:solidFill>
                <a:latin typeface="Roboto Serif"/>
                <a:ea typeface="Roboto Serif"/>
                <a:cs typeface="Roboto Serif"/>
                <a:sym typeface="Roboto Serif"/>
              </a:rPr>
              <a:t>$ git checkout &lt;tagname&gt;</a:t>
            </a:r>
            <a:endParaRPr sz="1600">
              <a:solidFill>
                <a:srgbClr val="660000"/>
              </a:solidFill>
              <a:latin typeface="Roboto Serif"/>
              <a:ea typeface="Roboto Serif"/>
              <a:cs typeface="Roboto Serif"/>
              <a:sym typeface="Roboto Serif"/>
            </a:endParaRPr>
          </a:p>
          <a:p>
            <a:pPr indent="0" lvl="0" marL="0" rtl="0" algn="l">
              <a:spcBef>
                <a:spcPts val="1000"/>
              </a:spcBef>
              <a:spcAft>
                <a:spcPts val="0"/>
              </a:spcAft>
              <a:buNone/>
            </a:pPr>
            <a:r>
              <a:rPr lang="en"/>
              <a:t>		</a:t>
            </a:r>
            <a:r>
              <a:rPr lang="en" sz="1600">
                <a:solidFill>
                  <a:srgbClr val="660000"/>
                </a:solidFill>
                <a:latin typeface="Roboto Serif"/>
                <a:ea typeface="Roboto Serif"/>
                <a:cs typeface="Roboto Serif"/>
                <a:sym typeface="Roboto Serif"/>
              </a:rPr>
              <a:t>$ git switch -c &lt;new-branch-name&gt; &lt;tagname&gt;</a:t>
            </a:r>
            <a:endParaRPr sz="1600">
              <a:solidFill>
                <a:srgbClr val="660000"/>
              </a:solidFill>
              <a:latin typeface="Roboto Serif"/>
              <a:ea typeface="Roboto Serif"/>
              <a:cs typeface="Roboto Serif"/>
              <a:sym typeface="Roboto Serif"/>
            </a:endParaRPr>
          </a:p>
          <a:p>
            <a:pPr indent="0" lvl="0" marL="0" rtl="0" algn="l">
              <a:spcBef>
                <a:spcPts val="1000"/>
              </a:spcBef>
              <a:spcAft>
                <a:spcPts val="0"/>
              </a:spcAft>
              <a:buNone/>
            </a:pPr>
            <a:r>
              <a:t/>
            </a:r>
            <a:endParaRPr sz="1600">
              <a:solidFill>
                <a:srgbClr val="660000"/>
              </a:solidFill>
              <a:latin typeface="Roboto Serif"/>
              <a:ea typeface="Roboto Serif"/>
              <a:cs typeface="Roboto Serif"/>
              <a:sym typeface="Roboto Serif"/>
            </a:endParaRPr>
          </a:p>
        </p:txBody>
      </p:sp>
      <p:sp>
        <p:nvSpPr>
          <p:cNvPr id="750" name="Google Shape;750;p110"/>
          <p:cNvSpPr txBox="1"/>
          <p:nvPr>
            <p:ph type="title"/>
          </p:nvPr>
        </p:nvSpPr>
        <p:spPr>
          <a:xfrm>
            <a:off x="795241" y="336681"/>
            <a:ext cx="7886700" cy="5232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
              <a:t>Tags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p66"/>
          <p:cNvSpPr txBox="1"/>
          <p:nvPr>
            <p:ph idx="1" type="body"/>
          </p:nvPr>
        </p:nvSpPr>
        <p:spPr>
          <a:xfrm>
            <a:off x="913200" y="1342525"/>
            <a:ext cx="7289100" cy="3123000"/>
          </a:xfrm>
          <a:prstGeom prst="rect">
            <a:avLst/>
          </a:prstGeom>
          <a:noFill/>
          <a:ln>
            <a:noFill/>
          </a:ln>
        </p:spPr>
        <p:txBody>
          <a:bodyPr anchorCtr="0" anchor="t" bIns="45700" lIns="91425" spcFirstLastPara="1" rIns="91425" wrap="square" tIns="45700">
            <a:noAutofit/>
          </a:bodyPr>
          <a:lstStyle/>
          <a:p>
            <a:pPr indent="-285750" lvl="0" marL="285750" rtl="0" algn="l">
              <a:lnSpc>
                <a:spcPct val="90000"/>
              </a:lnSpc>
              <a:spcBef>
                <a:spcPts val="1000"/>
              </a:spcBef>
              <a:spcAft>
                <a:spcPts val="0"/>
              </a:spcAft>
              <a:buSzPts val="1800"/>
              <a:buChar char="•"/>
            </a:pPr>
            <a:r>
              <a:rPr lang="en"/>
              <a:t>To master the industry standard in version control</a:t>
            </a:r>
            <a:endParaRPr/>
          </a:p>
          <a:p>
            <a:pPr indent="-285750" lvl="0" marL="285750" rtl="0" algn="l">
              <a:lnSpc>
                <a:spcPct val="90000"/>
              </a:lnSpc>
              <a:spcBef>
                <a:spcPts val="1000"/>
              </a:spcBef>
              <a:spcAft>
                <a:spcPts val="0"/>
              </a:spcAft>
              <a:buSzPts val="1800"/>
              <a:buChar char="•"/>
            </a:pPr>
            <a:r>
              <a:rPr lang="en"/>
              <a:t>To enhance team collaboration</a:t>
            </a:r>
            <a:endParaRPr/>
          </a:p>
          <a:p>
            <a:pPr indent="-285750" lvl="0" marL="285750" rtl="0" algn="l">
              <a:lnSpc>
                <a:spcPct val="90000"/>
              </a:lnSpc>
              <a:spcBef>
                <a:spcPts val="1000"/>
              </a:spcBef>
              <a:spcAft>
                <a:spcPts val="0"/>
              </a:spcAft>
              <a:buSzPts val="1800"/>
              <a:buChar char="•"/>
            </a:pPr>
            <a:r>
              <a:rPr lang="en"/>
              <a:t>To minimize errors and simplify code recovery</a:t>
            </a:r>
            <a:endParaRPr/>
          </a:p>
          <a:p>
            <a:pPr indent="-285750" lvl="0" marL="285750" rtl="0" algn="l">
              <a:lnSpc>
                <a:spcPct val="90000"/>
              </a:lnSpc>
              <a:spcBef>
                <a:spcPts val="1000"/>
              </a:spcBef>
              <a:spcAft>
                <a:spcPts val="0"/>
              </a:spcAft>
              <a:buSzPts val="1800"/>
              <a:buChar char="•"/>
            </a:pPr>
            <a:r>
              <a:rPr lang="en"/>
              <a:t>To boost productivity in software development</a:t>
            </a:r>
            <a:endParaRPr/>
          </a:p>
          <a:p>
            <a:pPr indent="-285750" lvl="0" marL="285750" rtl="0" algn="l">
              <a:lnSpc>
                <a:spcPct val="90000"/>
              </a:lnSpc>
              <a:spcBef>
                <a:spcPts val="1000"/>
              </a:spcBef>
              <a:spcAft>
                <a:spcPts val="0"/>
              </a:spcAft>
              <a:buSzPts val="1800"/>
              <a:buChar char="•"/>
            </a:pPr>
            <a:r>
              <a:rPr lang="en"/>
              <a:t>To enable efficient distributed and remote work</a:t>
            </a:r>
            <a:endParaRPr/>
          </a:p>
          <a:p>
            <a:pPr indent="-285750" lvl="0" marL="285750" rtl="0" algn="l">
              <a:lnSpc>
                <a:spcPct val="90000"/>
              </a:lnSpc>
              <a:spcBef>
                <a:spcPts val="1000"/>
              </a:spcBef>
              <a:spcAft>
                <a:spcPts val="0"/>
              </a:spcAft>
              <a:buSzPts val="1800"/>
              <a:buChar char="•"/>
            </a:pPr>
            <a:r>
              <a:rPr lang="en"/>
              <a:t>To access a free and open-source tool</a:t>
            </a:r>
            <a:endParaRPr/>
          </a:p>
          <a:p>
            <a:pPr indent="-285750" lvl="0" marL="285750" rtl="0" algn="l">
              <a:lnSpc>
                <a:spcPct val="90000"/>
              </a:lnSpc>
              <a:spcBef>
                <a:spcPts val="1000"/>
              </a:spcBef>
              <a:spcAft>
                <a:spcPts val="0"/>
              </a:spcAft>
              <a:buSzPts val="1800"/>
              <a:buChar char="•"/>
            </a:pPr>
            <a:r>
              <a:rPr lang="en"/>
              <a:t>To handle projects of any size</a:t>
            </a:r>
            <a:endParaRPr/>
          </a:p>
          <a:p>
            <a:pPr indent="-285750" lvl="0" marL="285750" rtl="0" algn="l">
              <a:lnSpc>
                <a:spcPct val="90000"/>
              </a:lnSpc>
              <a:spcBef>
                <a:spcPts val="1000"/>
              </a:spcBef>
              <a:spcAft>
                <a:spcPts val="0"/>
              </a:spcAft>
              <a:buSzPts val="1800"/>
              <a:buChar char="•"/>
            </a:pPr>
            <a:r>
              <a:rPr lang="en"/>
              <a:t>To elevate code quality and the code review process</a:t>
            </a:r>
            <a:endParaRPr/>
          </a:p>
        </p:txBody>
      </p:sp>
      <p:sp>
        <p:nvSpPr>
          <p:cNvPr id="403" name="Google Shape;403;p66"/>
          <p:cNvSpPr txBox="1"/>
          <p:nvPr>
            <p:ph type="title"/>
          </p:nvPr>
        </p:nvSpPr>
        <p:spPr>
          <a:xfrm>
            <a:off x="795241" y="336681"/>
            <a:ext cx="7886700" cy="5232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2500"/>
              <a:buNone/>
            </a:pPr>
            <a:r>
              <a:rPr lang="en"/>
              <a:t>Why study this subject?</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4" name="Shape 754"/>
        <p:cNvGrpSpPr/>
        <p:nvPr/>
      </p:nvGrpSpPr>
      <p:grpSpPr>
        <a:xfrm>
          <a:off x="0" y="0"/>
          <a:ext cx="0" cy="0"/>
          <a:chOff x="0" y="0"/>
          <a:chExt cx="0" cy="0"/>
        </a:xfrm>
      </p:grpSpPr>
      <p:sp>
        <p:nvSpPr>
          <p:cNvPr id="755" name="Google Shape;755;p111"/>
          <p:cNvSpPr txBox="1"/>
          <p:nvPr>
            <p:ph idx="1" type="body"/>
          </p:nvPr>
        </p:nvSpPr>
        <p:spPr>
          <a:xfrm>
            <a:off x="880825" y="1342525"/>
            <a:ext cx="7289100" cy="31230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b="1" lang="en" sz="2100"/>
              <a:t>What is a Remote?</a:t>
            </a:r>
            <a:endParaRPr b="1" sz="2100"/>
          </a:p>
          <a:p>
            <a:pPr indent="0" lvl="0" marL="457200" rtl="0" algn="l">
              <a:spcBef>
                <a:spcPts val="1000"/>
              </a:spcBef>
              <a:spcAft>
                <a:spcPts val="0"/>
              </a:spcAft>
              <a:buNone/>
            </a:pPr>
            <a:r>
              <a:rPr lang="en"/>
              <a:t>Remotes are versions of a project that are hosted on the internet. Go to Github create your own remote repository with the green New button.</a:t>
            </a:r>
            <a:endParaRPr/>
          </a:p>
          <a:p>
            <a:pPr indent="0" lvl="0" marL="0" rtl="0" algn="l">
              <a:spcBef>
                <a:spcPts val="1000"/>
              </a:spcBef>
              <a:spcAft>
                <a:spcPts val="0"/>
              </a:spcAft>
              <a:buClr>
                <a:schemeClr val="dk1"/>
              </a:buClr>
              <a:buSzPts val="1100"/>
              <a:buFont typeface="Arial"/>
              <a:buNone/>
            </a:pPr>
            <a:r>
              <a:t/>
            </a:r>
            <a:endParaRPr>
              <a:solidFill>
                <a:srgbClr val="990000"/>
              </a:solidFill>
            </a:endParaRPr>
          </a:p>
        </p:txBody>
      </p:sp>
      <p:sp>
        <p:nvSpPr>
          <p:cNvPr id="756" name="Google Shape;756;p111"/>
          <p:cNvSpPr txBox="1"/>
          <p:nvPr>
            <p:ph type="title"/>
          </p:nvPr>
        </p:nvSpPr>
        <p:spPr>
          <a:xfrm>
            <a:off x="795241" y="336681"/>
            <a:ext cx="7886700" cy="5232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
              <a:t>Remotes</a:t>
            </a:r>
            <a:endParaRPr/>
          </a:p>
        </p:txBody>
      </p:sp>
      <p:pic>
        <p:nvPicPr>
          <p:cNvPr id="757" name="Google Shape;757;p111"/>
          <p:cNvPicPr preferRelativeResize="0"/>
          <p:nvPr/>
        </p:nvPicPr>
        <p:blipFill>
          <a:blip r:embed="rId3">
            <a:alphaModFix/>
          </a:blip>
          <a:stretch>
            <a:fillRect/>
          </a:stretch>
        </p:blipFill>
        <p:spPr>
          <a:xfrm>
            <a:off x="1903575" y="2571748"/>
            <a:ext cx="6009374" cy="1912375"/>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1" name="Shape 761"/>
        <p:cNvGrpSpPr/>
        <p:nvPr/>
      </p:nvGrpSpPr>
      <p:grpSpPr>
        <a:xfrm>
          <a:off x="0" y="0"/>
          <a:ext cx="0" cy="0"/>
          <a:chOff x="0" y="0"/>
          <a:chExt cx="0" cy="0"/>
        </a:xfrm>
      </p:grpSpPr>
      <p:sp>
        <p:nvSpPr>
          <p:cNvPr id="762" name="Google Shape;762;p112"/>
          <p:cNvSpPr txBox="1"/>
          <p:nvPr>
            <p:ph idx="1" type="body"/>
          </p:nvPr>
        </p:nvSpPr>
        <p:spPr>
          <a:xfrm>
            <a:off x="880825" y="1342525"/>
            <a:ext cx="7289100" cy="31230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b="1" lang="en" sz="2100"/>
              <a:t>Adding a remote:</a:t>
            </a:r>
            <a:endParaRPr b="1" sz="2100"/>
          </a:p>
          <a:p>
            <a:pPr indent="0" lvl="0" marL="457200" rtl="0" algn="l">
              <a:spcBef>
                <a:spcPts val="1000"/>
              </a:spcBef>
              <a:spcAft>
                <a:spcPts val="0"/>
              </a:spcAft>
              <a:buNone/>
            </a:pPr>
            <a:r>
              <a:rPr lang="en"/>
              <a:t>Add your new remote repo to your project as the origin. </a:t>
            </a:r>
            <a:endParaRPr/>
          </a:p>
          <a:p>
            <a:pPr indent="457200" lvl="0" marL="457200" rtl="0" algn="l">
              <a:spcBef>
                <a:spcPts val="1000"/>
              </a:spcBef>
              <a:spcAft>
                <a:spcPts val="0"/>
              </a:spcAft>
              <a:buNone/>
            </a:pPr>
            <a:r>
              <a:rPr lang="en">
                <a:solidFill>
                  <a:srgbClr val="990000"/>
                </a:solidFill>
              </a:rPr>
              <a:t>$ git remote add origin [your-remote-url]</a:t>
            </a:r>
            <a:endParaRPr>
              <a:solidFill>
                <a:srgbClr val="990000"/>
              </a:solidFill>
            </a:endParaRPr>
          </a:p>
          <a:p>
            <a:pPr indent="457200" lvl="0" marL="457200" rtl="0" algn="l">
              <a:spcBef>
                <a:spcPts val="1000"/>
              </a:spcBef>
              <a:spcAft>
                <a:spcPts val="0"/>
              </a:spcAft>
              <a:buNone/>
            </a:pPr>
            <a:r>
              <a:t/>
            </a:r>
            <a:endParaRPr>
              <a:solidFill>
                <a:srgbClr val="990000"/>
              </a:solidFill>
            </a:endParaRPr>
          </a:p>
          <a:p>
            <a:pPr indent="0" lvl="0" marL="457200" rtl="0" algn="l">
              <a:spcBef>
                <a:spcPts val="1000"/>
              </a:spcBef>
              <a:spcAft>
                <a:spcPts val="0"/>
              </a:spcAft>
              <a:buNone/>
            </a:pPr>
            <a:r>
              <a:rPr lang="en"/>
              <a:t>Note: you can name remotes whatever you want. Origin is just a common name used for the main remote that you want set as the source, or main remote. </a:t>
            </a:r>
            <a:endParaRPr/>
          </a:p>
          <a:p>
            <a:pPr indent="0" lvl="0" marL="457200" rtl="0" algn="l">
              <a:spcBef>
                <a:spcPts val="1000"/>
              </a:spcBef>
              <a:spcAft>
                <a:spcPts val="0"/>
              </a:spcAft>
              <a:buNone/>
            </a:pPr>
            <a:r>
              <a:rPr lang="en"/>
              <a:t>Git will use the name 'origin' by default when cloning a repo, so let's stick with it for now. </a:t>
            </a:r>
            <a:endParaRPr>
              <a:solidFill>
                <a:srgbClr val="990000"/>
              </a:solidFill>
            </a:endParaRPr>
          </a:p>
        </p:txBody>
      </p:sp>
      <p:sp>
        <p:nvSpPr>
          <p:cNvPr id="763" name="Google Shape;763;p112"/>
          <p:cNvSpPr txBox="1"/>
          <p:nvPr>
            <p:ph type="title"/>
          </p:nvPr>
        </p:nvSpPr>
        <p:spPr>
          <a:xfrm>
            <a:off x="795241" y="336681"/>
            <a:ext cx="7886700" cy="5232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
              <a:t>Remotes</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7" name="Shape 767"/>
        <p:cNvGrpSpPr/>
        <p:nvPr/>
      </p:nvGrpSpPr>
      <p:grpSpPr>
        <a:xfrm>
          <a:off x="0" y="0"/>
          <a:ext cx="0" cy="0"/>
          <a:chOff x="0" y="0"/>
          <a:chExt cx="0" cy="0"/>
        </a:xfrm>
      </p:grpSpPr>
      <p:sp>
        <p:nvSpPr>
          <p:cNvPr id="768" name="Google Shape;768;p113"/>
          <p:cNvSpPr txBox="1"/>
          <p:nvPr>
            <p:ph idx="1" type="body"/>
          </p:nvPr>
        </p:nvSpPr>
        <p:spPr>
          <a:xfrm>
            <a:off x="880825" y="1342525"/>
            <a:ext cx="7289100" cy="31230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b="1" lang="en" sz="2100"/>
              <a:t>How do I know that worked?</a:t>
            </a:r>
            <a:endParaRPr b="1" sz="2100"/>
          </a:p>
          <a:p>
            <a:pPr indent="0" lvl="0" marL="457200" rtl="0" algn="l">
              <a:spcBef>
                <a:spcPts val="1000"/>
              </a:spcBef>
              <a:spcAft>
                <a:spcPts val="0"/>
              </a:spcAft>
              <a:buNone/>
            </a:pPr>
            <a:r>
              <a:rPr lang="en"/>
              <a:t>Check your remotes with the following commands</a:t>
            </a:r>
            <a:r>
              <a:rPr lang="en"/>
              <a:t>.</a:t>
            </a:r>
            <a:endParaRPr/>
          </a:p>
          <a:p>
            <a:pPr indent="457200" lvl="0" marL="457200" rtl="0" algn="l">
              <a:spcBef>
                <a:spcPts val="1000"/>
              </a:spcBef>
              <a:spcAft>
                <a:spcPts val="0"/>
              </a:spcAft>
              <a:buNone/>
            </a:pPr>
            <a:r>
              <a:rPr lang="en">
                <a:solidFill>
                  <a:srgbClr val="990000"/>
                </a:solidFill>
              </a:rPr>
              <a:t>$ git remote </a:t>
            </a:r>
            <a:endParaRPr>
              <a:solidFill>
                <a:srgbClr val="990000"/>
              </a:solidFill>
            </a:endParaRPr>
          </a:p>
          <a:p>
            <a:pPr indent="457200" lvl="0" marL="457200" rtl="0" algn="l">
              <a:spcBef>
                <a:spcPts val="1000"/>
              </a:spcBef>
              <a:spcAft>
                <a:spcPts val="0"/>
              </a:spcAft>
              <a:buNone/>
            </a:pPr>
            <a:r>
              <a:rPr lang="en">
                <a:solidFill>
                  <a:srgbClr val="990000"/>
                </a:solidFill>
              </a:rPr>
              <a:t>$ git remote -v</a:t>
            </a:r>
            <a:endParaRPr>
              <a:solidFill>
                <a:srgbClr val="990000"/>
              </a:solidFill>
            </a:endParaRPr>
          </a:p>
          <a:p>
            <a:pPr indent="0" lvl="0" marL="457200" rtl="0" algn="l">
              <a:spcBef>
                <a:spcPts val="1000"/>
              </a:spcBef>
              <a:spcAft>
                <a:spcPts val="0"/>
              </a:spcAft>
              <a:buNone/>
            </a:pPr>
            <a:r>
              <a:rPr lang="en"/>
              <a:t>You may have noticed that you can have a different url for pushing. Set it like this:</a:t>
            </a:r>
            <a:endParaRPr>
              <a:solidFill>
                <a:srgbClr val="990000"/>
              </a:solidFill>
            </a:endParaRPr>
          </a:p>
          <a:p>
            <a:pPr indent="457200" lvl="0" marL="457200" rtl="0" algn="l">
              <a:spcBef>
                <a:spcPts val="1000"/>
              </a:spcBef>
              <a:spcAft>
                <a:spcPts val="0"/>
              </a:spcAft>
              <a:buNone/>
            </a:pPr>
            <a:r>
              <a:rPr lang="en">
                <a:solidFill>
                  <a:srgbClr val="990000"/>
                </a:solidFill>
              </a:rPr>
              <a:t>$ git remote set-url –push origin &lt;url&gt;</a:t>
            </a:r>
            <a:endParaRPr>
              <a:solidFill>
                <a:srgbClr val="990000"/>
              </a:solidFill>
            </a:endParaRPr>
          </a:p>
        </p:txBody>
      </p:sp>
      <p:sp>
        <p:nvSpPr>
          <p:cNvPr id="769" name="Google Shape;769;p113"/>
          <p:cNvSpPr txBox="1"/>
          <p:nvPr>
            <p:ph type="title"/>
          </p:nvPr>
        </p:nvSpPr>
        <p:spPr>
          <a:xfrm>
            <a:off x="795241" y="336681"/>
            <a:ext cx="7886700" cy="5232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
              <a:t>Remotes</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3" name="Shape 773"/>
        <p:cNvGrpSpPr/>
        <p:nvPr/>
      </p:nvGrpSpPr>
      <p:grpSpPr>
        <a:xfrm>
          <a:off x="0" y="0"/>
          <a:ext cx="0" cy="0"/>
          <a:chOff x="0" y="0"/>
          <a:chExt cx="0" cy="0"/>
        </a:xfrm>
      </p:grpSpPr>
      <p:sp>
        <p:nvSpPr>
          <p:cNvPr id="774" name="Google Shape;774;p114"/>
          <p:cNvSpPr txBox="1"/>
          <p:nvPr>
            <p:ph idx="1" type="body"/>
          </p:nvPr>
        </p:nvSpPr>
        <p:spPr>
          <a:xfrm>
            <a:off x="880825" y="1342525"/>
            <a:ext cx="7289100" cy="31230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b="1" lang="en" sz="2100"/>
              <a:t>Adding my files to the remote:</a:t>
            </a:r>
            <a:endParaRPr b="1" sz="2100"/>
          </a:p>
          <a:p>
            <a:pPr indent="0" lvl="0" marL="457200" rtl="0" algn="l">
              <a:spcBef>
                <a:spcPts val="1000"/>
              </a:spcBef>
              <a:spcAft>
                <a:spcPts val="0"/>
              </a:spcAft>
              <a:buNone/>
            </a:pPr>
            <a:r>
              <a:rPr lang="en"/>
              <a:t>Once your remote is set up, you can push your files to it.</a:t>
            </a:r>
            <a:endParaRPr/>
          </a:p>
          <a:p>
            <a:pPr indent="457200" lvl="0" marL="457200" rtl="0" algn="l">
              <a:spcBef>
                <a:spcPts val="1000"/>
              </a:spcBef>
              <a:spcAft>
                <a:spcPts val="0"/>
              </a:spcAft>
              <a:buNone/>
            </a:pPr>
            <a:r>
              <a:rPr lang="en">
                <a:solidFill>
                  <a:srgbClr val="990000"/>
                </a:solidFill>
              </a:rPr>
              <a:t>$ git push &lt;remote&gt; &lt;branch&gt;</a:t>
            </a:r>
            <a:endParaRPr>
              <a:solidFill>
                <a:srgbClr val="990000"/>
              </a:solidFill>
            </a:endParaRPr>
          </a:p>
          <a:p>
            <a:pPr indent="0" lvl="0" marL="457200" rtl="0" algn="l">
              <a:spcBef>
                <a:spcPts val="1000"/>
              </a:spcBef>
              <a:spcAft>
                <a:spcPts val="0"/>
              </a:spcAft>
              <a:buNone/>
            </a:pPr>
            <a:r>
              <a:rPr lang="en"/>
              <a:t>You should now see your files in your Github repo. You also can set auto-push/pull-remotes with the following command:</a:t>
            </a:r>
            <a:endParaRPr>
              <a:solidFill>
                <a:srgbClr val="990000"/>
              </a:solidFill>
            </a:endParaRPr>
          </a:p>
          <a:p>
            <a:pPr indent="457200" lvl="0" marL="457200" rtl="0" algn="l">
              <a:spcBef>
                <a:spcPts val="1000"/>
              </a:spcBef>
              <a:spcAft>
                <a:spcPts val="0"/>
              </a:spcAft>
              <a:buNone/>
            </a:pPr>
            <a:r>
              <a:rPr lang="en">
                <a:solidFill>
                  <a:srgbClr val="990000"/>
                </a:solidFill>
              </a:rPr>
              <a:t>$ git push </a:t>
            </a:r>
            <a:r>
              <a:rPr lang="en">
                <a:solidFill>
                  <a:srgbClr val="990000"/>
                </a:solidFill>
              </a:rPr>
              <a:t>--</a:t>
            </a:r>
            <a:r>
              <a:rPr lang="en">
                <a:solidFill>
                  <a:srgbClr val="990000"/>
                </a:solidFill>
              </a:rPr>
              <a:t>set-upstream &lt;remote&gt; &lt;branch&gt;</a:t>
            </a:r>
            <a:endParaRPr>
              <a:solidFill>
                <a:srgbClr val="990000"/>
              </a:solidFill>
            </a:endParaRPr>
          </a:p>
          <a:p>
            <a:pPr indent="0" lvl="0" marL="457200" rtl="0" algn="l">
              <a:spcBef>
                <a:spcPts val="1000"/>
              </a:spcBef>
              <a:spcAft>
                <a:spcPts val="0"/>
              </a:spcAft>
              <a:buNone/>
            </a:pPr>
            <a:r>
              <a:rPr lang="en"/>
              <a:t>This allows you to run git push without the remote name argument.</a:t>
            </a:r>
            <a:endParaRPr>
              <a:solidFill>
                <a:srgbClr val="990000"/>
              </a:solidFill>
            </a:endParaRPr>
          </a:p>
        </p:txBody>
      </p:sp>
      <p:sp>
        <p:nvSpPr>
          <p:cNvPr id="775" name="Google Shape;775;p114"/>
          <p:cNvSpPr txBox="1"/>
          <p:nvPr>
            <p:ph type="title"/>
          </p:nvPr>
        </p:nvSpPr>
        <p:spPr>
          <a:xfrm>
            <a:off x="795241" y="336681"/>
            <a:ext cx="7886700" cy="5232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
              <a:t>Remotes</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9" name="Shape 779"/>
        <p:cNvGrpSpPr/>
        <p:nvPr/>
      </p:nvGrpSpPr>
      <p:grpSpPr>
        <a:xfrm>
          <a:off x="0" y="0"/>
          <a:ext cx="0" cy="0"/>
          <a:chOff x="0" y="0"/>
          <a:chExt cx="0" cy="0"/>
        </a:xfrm>
      </p:grpSpPr>
      <p:sp>
        <p:nvSpPr>
          <p:cNvPr id="780" name="Google Shape;780;p115"/>
          <p:cNvSpPr txBox="1"/>
          <p:nvPr>
            <p:ph idx="1" type="body"/>
          </p:nvPr>
        </p:nvSpPr>
        <p:spPr>
          <a:xfrm>
            <a:off x="880825" y="1342525"/>
            <a:ext cx="7289100" cy="31230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b="1" lang="en" sz="2100"/>
              <a:t>You can have as many remotes as you want.</a:t>
            </a:r>
            <a:endParaRPr b="1" sz="2100"/>
          </a:p>
          <a:p>
            <a:pPr indent="0" lvl="0" marL="457200" rtl="0" algn="l">
              <a:spcBef>
                <a:spcPts val="1000"/>
              </a:spcBef>
              <a:spcAft>
                <a:spcPts val="0"/>
              </a:spcAft>
              <a:buNone/>
            </a:pPr>
            <a:r>
              <a:rPr lang="en"/>
              <a:t>Use the same command as before, but with different remote names</a:t>
            </a:r>
            <a:r>
              <a:rPr lang="en"/>
              <a:t>.</a:t>
            </a:r>
            <a:endParaRPr/>
          </a:p>
          <a:p>
            <a:pPr indent="457200" lvl="0" marL="457200" rtl="0" algn="l">
              <a:spcBef>
                <a:spcPts val="1000"/>
              </a:spcBef>
              <a:spcAft>
                <a:spcPts val="0"/>
              </a:spcAft>
              <a:buNone/>
            </a:pPr>
            <a:r>
              <a:rPr lang="en">
                <a:solidFill>
                  <a:srgbClr val="990000"/>
                </a:solidFill>
              </a:rPr>
              <a:t>$ git remote add [remote-name] [remote-url]</a:t>
            </a:r>
            <a:endParaRPr>
              <a:solidFill>
                <a:srgbClr val="990000"/>
              </a:solidFill>
            </a:endParaRPr>
          </a:p>
          <a:p>
            <a:pPr indent="457200" lvl="0" marL="457200" rtl="0" algn="l">
              <a:spcBef>
                <a:spcPts val="1000"/>
              </a:spcBef>
              <a:spcAft>
                <a:spcPts val="0"/>
              </a:spcAft>
              <a:buNone/>
            </a:pPr>
            <a:r>
              <a:t/>
            </a:r>
            <a:endParaRPr>
              <a:solidFill>
                <a:srgbClr val="990000"/>
              </a:solidFill>
            </a:endParaRPr>
          </a:p>
        </p:txBody>
      </p:sp>
      <p:sp>
        <p:nvSpPr>
          <p:cNvPr id="781" name="Google Shape;781;p115"/>
          <p:cNvSpPr txBox="1"/>
          <p:nvPr>
            <p:ph type="title"/>
          </p:nvPr>
        </p:nvSpPr>
        <p:spPr>
          <a:xfrm>
            <a:off x="795241" y="336681"/>
            <a:ext cx="7886700" cy="5232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
              <a:t>Adding Remotes</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5" name="Shape 785"/>
        <p:cNvGrpSpPr/>
        <p:nvPr/>
      </p:nvGrpSpPr>
      <p:grpSpPr>
        <a:xfrm>
          <a:off x="0" y="0"/>
          <a:ext cx="0" cy="0"/>
          <a:chOff x="0" y="0"/>
          <a:chExt cx="0" cy="0"/>
        </a:xfrm>
      </p:grpSpPr>
      <p:sp>
        <p:nvSpPr>
          <p:cNvPr id="786" name="Google Shape;786;p116"/>
          <p:cNvSpPr txBox="1"/>
          <p:nvPr>
            <p:ph idx="1" type="body"/>
          </p:nvPr>
        </p:nvSpPr>
        <p:spPr>
          <a:xfrm>
            <a:off x="880825" y="1342525"/>
            <a:ext cx="7289100" cy="31230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b="1" lang="en" sz="2100"/>
              <a:t>Working with forks</a:t>
            </a:r>
            <a:r>
              <a:rPr b="1" lang="en" sz="2100"/>
              <a:t>:</a:t>
            </a:r>
            <a:endParaRPr b="1" sz="2100"/>
          </a:p>
          <a:p>
            <a:pPr indent="0" lvl="0" marL="457200" rtl="0" algn="l">
              <a:spcBef>
                <a:spcPts val="1000"/>
              </a:spcBef>
              <a:spcAft>
                <a:spcPts val="0"/>
              </a:spcAft>
              <a:buNone/>
            </a:pPr>
            <a:r>
              <a:rPr lang="en"/>
              <a:t>On Github, fork the course repo from:</a:t>
            </a:r>
            <a:endParaRPr/>
          </a:p>
          <a:p>
            <a:pPr indent="0" lvl="0" marL="457200" rtl="0" algn="l">
              <a:spcBef>
                <a:spcPts val="1000"/>
              </a:spcBef>
              <a:spcAft>
                <a:spcPts val="0"/>
              </a:spcAft>
              <a:buNone/>
            </a:pPr>
            <a:r>
              <a:rPr lang="en" u="sng">
                <a:solidFill>
                  <a:schemeClr val="hlink"/>
                </a:solidFill>
                <a:hlinkClick r:id="rId3"/>
              </a:rPr>
              <a:t>https://github.com/gavinraym/SalesForce_3_2024</a:t>
            </a:r>
            <a:endParaRPr/>
          </a:p>
          <a:p>
            <a:pPr indent="0" lvl="0" marL="457200" rtl="0" algn="l">
              <a:spcBef>
                <a:spcPts val="1000"/>
              </a:spcBef>
              <a:spcAft>
                <a:spcPts val="0"/>
              </a:spcAft>
              <a:buNone/>
            </a:pPr>
            <a:r>
              <a:t/>
            </a:r>
            <a:endParaRPr/>
          </a:p>
          <a:p>
            <a:pPr indent="0" lvl="0" marL="0" rtl="0" algn="l">
              <a:spcBef>
                <a:spcPts val="1000"/>
              </a:spcBef>
              <a:spcAft>
                <a:spcPts val="0"/>
              </a:spcAft>
              <a:buNone/>
            </a:pPr>
            <a:r>
              <a:rPr lang="en"/>
              <a:t>	Then, in a new terminal, clone your fork with:</a:t>
            </a:r>
            <a:endParaRPr/>
          </a:p>
          <a:p>
            <a:pPr indent="0" lvl="0" marL="457200" rtl="0" algn="l">
              <a:spcBef>
                <a:spcPts val="1000"/>
              </a:spcBef>
              <a:spcAft>
                <a:spcPts val="0"/>
              </a:spcAft>
              <a:buNone/>
            </a:pPr>
            <a:r>
              <a:rPr lang="en" sz="1600">
                <a:solidFill>
                  <a:srgbClr val="660000"/>
                </a:solidFill>
                <a:latin typeface="Roboto Serif"/>
                <a:ea typeface="Roboto Serif"/>
                <a:cs typeface="Roboto Serif"/>
                <a:sym typeface="Roboto Serif"/>
              </a:rPr>
              <a:t>	</a:t>
            </a:r>
            <a:r>
              <a:rPr lang="en" sz="1600">
                <a:solidFill>
                  <a:srgbClr val="990000"/>
                </a:solidFill>
                <a:latin typeface="Roboto Serif"/>
                <a:ea typeface="Roboto Serif"/>
                <a:cs typeface="Roboto Serif"/>
                <a:sym typeface="Roboto Serif"/>
              </a:rPr>
              <a:t>$ git clone &lt;your-fork-url&gt;</a:t>
            </a:r>
            <a:endParaRPr sz="1600">
              <a:solidFill>
                <a:srgbClr val="990000"/>
              </a:solidFill>
              <a:latin typeface="Roboto Serif"/>
              <a:ea typeface="Roboto Serif"/>
              <a:cs typeface="Roboto Serif"/>
              <a:sym typeface="Roboto Serif"/>
            </a:endParaRPr>
          </a:p>
          <a:p>
            <a:pPr indent="0" lvl="0" marL="457200" rtl="0" algn="l">
              <a:spcBef>
                <a:spcPts val="1000"/>
              </a:spcBef>
              <a:spcAft>
                <a:spcPts val="0"/>
              </a:spcAft>
              <a:buNone/>
            </a:pPr>
            <a:r>
              <a:rPr lang="en">
                <a:solidFill>
                  <a:srgbClr val="434343"/>
                </a:solidFill>
              </a:rPr>
              <a:t>Cloning will create a new directory with the repo files inside it. Feel free to rename the root level directory.</a:t>
            </a:r>
            <a:endParaRPr>
              <a:solidFill>
                <a:srgbClr val="434343"/>
              </a:solidFill>
            </a:endParaRPr>
          </a:p>
          <a:p>
            <a:pPr indent="0" lvl="0" marL="0" rtl="0" algn="l">
              <a:spcBef>
                <a:spcPts val="1000"/>
              </a:spcBef>
              <a:spcAft>
                <a:spcPts val="0"/>
              </a:spcAft>
              <a:buNone/>
            </a:pPr>
            <a:r>
              <a:t/>
            </a:r>
            <a:endParaRPr/>
          </a:p>
        </p:txBody>
      </p:sp>
      <p:sp>
        <p:nvSpPr>
          <p:cNvPr id="787" name="Google Shape;787;p116"/>
          <p:cNvSpPr txBox="1"/>
          <p:nvPr>
            <p:ph type="title"/>
          </p:nvPr>
        </p:nvSpPr>
        <p:spPr>
          <a:xfrm>
            <a:off x="795241" y="336681"/>
            <a:ext cx="7886700" cy="5232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
              <a:t>Third</a:t>
            </a:r>
            <a:r>
              <a:rPr lang="en"/>
              <a:t> Activity: A Common Github Workflow</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1" name="Shape 791"/>
        <p:cNvGrpSpPr/>
        <p:nvPr/>
      </p:nvGrpSpPr>
      <p:grpSpPr>
        <a:xfrm>
          <a:off x="0" y="0"/>
          <a:ext cx="0" cy="0"/>
          <a:chOff x="0" y="0"/>
          <a:chExt cx="0" cy="0"/>
        </a:xfrm>
      </p:grpSpPr>
      <p:sp>
        <p:nvSpPr>
          <p:cNvPr id="792" name="Google Shape;792;p117"/>
          <p:cNvSpPr txBox="1"/>
          <p:nvPr>
            <p:ph idx="1" type="body"/>
          </p:nvPr>
        </p:nvSpPr>
        <p:spPr>
          <a:xfrm>
            <a:off x="880825" y="1342525"/>
            <a:ext cx="7289100" cy="31230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b="1" lang="en" sz="2100"/>
              <a:t>Creating a feature branch</a:t>
            </a:r>
            <a:r>
              <a:rPr b="1" lang="en" sz="2100"/>
              <a:t>:</a:t>
            </a:r>
            <a:endParaRPr b="1" sz="2100"/>
          </a:p>
          <a:p>
            <a:pPr indent="0" lvl="0" marL="457200" rtl="0" algn="l">
              <a:spcBef>
                <a:spcPts val="1000"/>
              </a:spcBef>
              <a:spcAft>
                <a:spcPts val="0"/>
              </a:spcAft>
              <a:buNone/>
            </a:pPr>
            <a:r>
              <a:rPr lang="en"/>
              <a:t>Select a team leader for your room. That person will create a branch that everyone in the room will pull from. </a:t>
            </a:r>
            <a:endParaRPr/>
          </a:p>
          <a:p>
            <a:pPr indent="0" lvl="0" marL="457200" rtl="0" algn="l">
              <a:spcBef>
                <a:spcPts val="1000"/>
              </a:spcBef>
              <a:spcAft>
                <a:spcPts val="0"/>
              </a:spcAft>
              <a:buNone/>
            </a:pPr>
            <a:r>
              <a:rPr lang="en" u="sng">
                <a:solidFill>
                  <a:schemeClr val="hlink"/>
                </a:solidFill>
                <a:hlinkClick r:id="rId3"/>
              </a:rPr>
              <a:t>https://github.com/gavinraym/SalesForce_3_2024</a:t>
            </a:r>
            <a:endParaRPr/>
          </a:p>
          <a:p>
            <a:pPr indent="0" lvl="0" marL="457200" rtl="0" algn="l">
              <a:spcBef>
                <a:spcPts val="1000"/>
              </a:spcBef>
              <a:spcAft>
                <a:spcPts val="0"/>
              </a:spcAft>
              <a:buNone/>
            </a:pPr>
            <a:r>
              <a:t/>
            </a:r>
            <a:endParaRPr/>
          </a:p>
          <a:p>
            <a:pPr indent="0" lvl="0" marL="0" rtl="0" algn="l">
              <a:spcBef>
                <a:spcPts val="1000"/>
              </a:spcBef>
              <a:spcAft>
                <a:spcPts val="0"/>
              </a:spcAft>
              <a:buNone/>
            </a:pPr>
            <a:r>
              <a:rPr lang="en"/>
              <a:t>	Everyone else, set the team leads repo as a remote.</a:t>
            </a:r>
            <a:endParaRPr/>
          </a:p>
          <a:p>
            <a:pPr indent="0" lvl="0" marL="457200" rtl="0" algn="l">
              <a:spcBef>
                <a:spcPts val="1000"/>
              </a:spcBef>
              <a:spcAft>
                <a:spcPts val="0"/>
              </a:spcAft>
              <a:buNone/>
            </a:pPr>
            <a:r>
              <a:rPr lang="en" sz="1600">
                <a:solidFill>
                  <a:srgbClr val="660000"/>
                </a:solidFill>
                <a:latin typeface="Roboto Serif"/>
                <a:ea typeface="Roboto Serif"/>
                <a:cs typeface="Roboto Serif"/>
                <a:sym typeface="Roboto Serif"/>
              </a:rPr>
              <a:t>	</a:t>
            </a:r>
            <a:r>
              <a:rPr lang="en">
                <a:solidFill>
                  <a:srgbClr val="990000"/>
                </a:solidFill>
              </a:rPr>
              <a:t>git remote add &lt;remote-name&gt; &lt;teamLead-url&gt;</a:t>
            </a:r>
            <a:endParaRPr sz="1600">
              <a:solidFill>
                <a:srgbClr val="990000"/>
              </a:solidFill>
              <a:latin typeface="Roboto Serif"/>
              <a:ea typeface="Roboto Serif"/>
              <a:cs typeface="Roboto Serif"/>
              <a:sym typeface="Roboto Serif"/>
            </a:endParaRPr>
          </a:p>
          <a:p>
            <a:pPr indent="0" lvl="0" marL="457200" rtl="0" algn="l">
              <a:spcBef>
                <a:spcPts val="1000"/>
              </a:spcBef>
              <a:spcAft>
                <a:spcPts val="0"/>
              </a:spcAft>
              <a:buNone/>
            </a:pPr>
            <a:r>
              <a:rPr lang="en">
                <a:solidFill>
                  <a:srgbClr val="434343"/>
                </a:solidFill>
              </a:rPr>
              <a:t>And switch to the branch they created for your team.</a:t>
            </a:r>
            <a:endParaRPr>
              <a:solidFill>
                <a:srgbClr val="434343"/>
              </a:solidFill>
            </a:endParaRPr>
          </a:p>
          <a:p>
            <a:pPr indent="0" lvl="0" marL="0" rtl="0" algn="l">
              <a:spcBef>
                <a:spcPts val="1000"/>
              </a:spcBef>
              <a:spcAft>
                <a:spcPts val="0"/>
              </a:spcAft>
              <a:buNone/>
            </a:pPr>
            <a:r>
              <a:t/>
            </a:r>
            <a:endParaRPr/>
          </a:p>
        </p:txBody>
      </p:sp>
      <p:sp>
        <p:nvSpPr>
          <p:cNvPr id="793" name="Google Shape;793;p117"/>
          <p:cNvSpPr txBox="1"/>
          <p:nvPr>
            <p:ph type="title"/>
          </p:nvPr>
        </p:nvSpPr>
        <p:spPr>
          <a:xfrm>
            <a:off x="795241" y="336681"/>
            <a:ext cx="7886700" cy="5232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
              <a:t>Third Activity: A Common Github Workflow</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7" name="Shape 797"/>
        <p:cNvGrpSpPr/>
        <p:nvPr/>
      </p:nvGrpSpPr>
      <p:grpSpPr>
        <a:xfrm>
          <a:off x="0" y="0"/>
          <a:ext cx="0" cy="0"/>
          <a:chOff x="0" y="0"/>
          <a:chExt cx="0" cy="0"/>
        </a:xfrm>
      </p:grpSpPr>
      <p:sp>
        <p:nvSpPr>
          <p:cNvPr id="798" name="Google Shape;798;p118"/>
          <p:cNvSpPr txBox="1"/>
          <p:nvPr>
            <p:ph idx="1" type="body"/>
          </p:nvPr>
        </p:nvSpPr>
        <p:spPr>
          <a:xfrm>
            <a:off x="880825" y="1342525"/>
            <a:ext cx="7289100" cy="31230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b="1" lang="en" sz="2100"/>
              <a:t>Adding your own changes</a:t>
            </a:r>
            <a:r>
              <a:rPr b="1" lang="en" sz="2100"/>
              <a:t>:</a:t>
            </a:r>
            <a:endParaRPr b="1" sz="2100"/>
          </a:p>
          <a:p>
            <a:pPr indent="0" lvl="0" marL="457200" rtl="0" algn="l">
              <a:spcBef>
                <a:spcPts val="1000"/>
              </a:spcBef>
              <a:spcAft>
                <a:spcPts val="0"/>
              </a:spcAft>
              <a:buNone/>
            </a:pPr>
            <a:r>
              <a:rPr lang="en"/>
              <a:t>Team leads will now add a section to the roster.txt file that will be for your team. Create a team name, and add your name on the first line after the team name. I have added myself to the file under 'Team Instruction' for reference.</a:t>
            </a:r>
            <a:endParaRPr/>
          </a:p>
          <a:p>
            <a:pPr indent="0" lvl="0" marL="457200" rtl="0" algn="l">
              <a:spcBef>
                <a:spcPts val="1000"/>
              </a:spcBef>
              <a:spcAft>
                <a:spcPts val="0"/>
              </a:spcAft>
              <a:buNone/>
            </a:pPr>
            <a:r>
              <a:rPr lang="en"/>
              <a:t>Team leads will then commit and push the change.</a:t>
            </a:r>
            <a:endParaRPr/>
          </a:p>
          <a:p>
            <a:pPr indent="0" lvl="0" marL="457200" rtl="0" algn="l">
              <a:spcBef>
                <a:spcPts val="1000"/>
              </a:spcBef>
              <a:spcAft>
                <a:spcPts val="0"/>
              </a:spcAft>
              <a:buNone/>
            </a:pPr>
            <a:r>
              <a:t/>
            </a:r>
            <a:endParaRPr/>
          </a:p>
        </p:txBody>
      </p:sp>
      <p:sp>
        <p:nvSpPr>
          <p:cNvPr id="799" name="Google Shape;799;p118"/>
          <p:cNvSpPr txBox="1"/>
          <p:nvPr>
            <p:ph type="title"/>
          </p:nvPr>
        </p:nvSpPr>
        <p:spPr>
          <a:xfrm>
            <a:off x="795241" y="336681"/>
            <a:ext cx="7886700" cy="5232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
              <a:t>Third Activity: A Common Github Workflow</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3" name="Shape 803"/>
        <p:cNvGrpSpPr/>
        <p:nvPr/>
      </p:nvGrpSpPr>
      <p:grpSpPr>
        <a:xfrm>
          <a:off x="0" y="0"/>
          <a:ext cx="0" cy="0"/>
          <a:chOff x="0" y="0"/>
          <a:chExt cx="0" cy="0"/>
        </a:xfrm>
      </p:grpSpPr>
      <p:sp>
        <p:nvSpPr>
          <p:cNvPr id="804" name="Google Shape;804;p119"/>
          <p:cNvSpPr txBox="1"/>
          <p:nvPr>
            <p:ph idx="1" type="body"/>
          </p:nvPr>
        </p:nvSpPr>
        <p:spPr>
          <a:xfrm>
            <a:off x="880825" y="1342525"/>
            <a:ext cx="7289100" cy="31230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b="1" lang="en" sz="2100"/>
              <a:t>Acquiring the team lead's branch</a:t>
            </a:r>
            <a:r>
              <a:rPr b="1" lang="en" sz="2100"/>
              <a:t>:</a:t>
            </a:r>
            <a:endParaRPr b="1" sz="2100"/>
          </a:p>
          <a:p>
            <a:pPr indent="0" lvl="0" marL="457200" rtl="0" algn="l">
              <a:spcBef>
                <a:spcPts val="1000"/>
              </a:spcBef>
              <a:spcAft>
                <a:spcPts val="0"/>
              </a:spcAft>
              <a:buNone/>
            </a:pPr>
            <a:r>
              <a:rPr lang="en"/>
              <a:t>Because the team lead's branch does not exist on everyone else's local machines, it must be pulled. </a:t>
            </a:r>
            <a:endParaRPr/>
          </a:p>
          <a:p>
            <a:pPr indent="0" lvl="0" marL="457200" rtl="0" algn="l">
              <a:spcBef>
                <a:spcPts val="1000"/>
              </a:spcBef>
              <a:spcAft>
                <a:spcPts val="0"/>
              </a:spcAft>
              <a:buClr>
                <a:schemeClr val="dk1"/>
              </a:buClr>
              <a:buSzPts val="1100"/>
              <a:buFont typeface="Arial"/>
              <a:buNone/>
            </a:pPr>
            <a:r>
              <a:rPr lang="en"/>
              <a:t>	</a:t>
            </a:r>
            <a:r>
              <a:rPr lang="en" sz="1600">
                <a:solidFill>
                  <a:srgbClr val="990000"/>
                </a:solidFill>
                <a:latin typeface="Roboto Serif"/>
                <a:ea typeface="Roboto Serif"/>
                <a:cs typeface="Roboto Serif"/>
                <a:sym typeface="Roboto Serif"/>
              </a:rPr>
              <a:t>$ git pull &lt;remote-name&gt; &lt;branch-name&gt;</a:t>
            </a:r>
            <a:endParaRPr/>
          </a:p>
          <a:p>
            <a:pPr indent="0" lvl="0" marL="457200" rtl="0" algn="l">
              <a:spcBef>
                <a:spcPts val="1000"/>
              </a:spcBef>
              <a:spcAft>
                <a:spcPts val="0"/>
              </a:spcAft>
              <a:buClr>
                <a:schemeClr val="dk1"/>
              </a:buClr>
              <a:buSzPts val="1100"/>
              <a:buFont typeface="Arial"/>
              <a:buNone/>
            </a:pPr>
            <a:r>
              <a:rPr lang="en"/>
              <a:t>You can then switch to the new branch.</a:t>
            </a:r>
            <a:endParaRPr/>
          </a:p>
          <a:p>
            <a:pPr indent="0" lvl="0" marL="457200" rtl="0" algn="l">
              <a:spcBef>
                <a:spcPts val="1000"/>
              </a:spcBef>
              <a:spcAft>
                <a:spcPts val="0"/>
              </a:spcAft>
              <a:buNone/>
            </a:pPr>
            <a:r>
              <a:rPr lang="en"/>
              <a:t>	</a:t>
            </a:r>
            <a:r>
              <a:rPr lang="en" sz="1600">
                <a:solidFill>
                  <a:srgbClr val="990000"/>
                </a:solidFill>
                <a:latin typeface="Roboto Serif"/>
                <a:ea typeface="Roboto Serif"/>
                <a:cs typeface="Roboto Serif"/>
                <a:sym typeface="Roboto Serif"/>
              </a:rPr>
              <a:t>$ git switch &lt;branch-name&gt;</a:t>
            </a:r>
            <a:endParaRPr/>
          </a:p>
          <a:p>
            <a:pPr indent="0" lvl="0" marL="457200" rtl="0" algn="l">
              <a:spcBef>
                <a:spcPts val="1000"/>
              </a:spcBef>
              <a:spcAft>
                <a:spcPts val="0"/>
              </a:spcAft>
              <a:buNone/>
            </a:pPr>
            <a:r>
              <a:t/>
            </a:r>
            <a:endParaRPr/>
          </a:p>
        </p:txBody>
      </p:sp>
      <p:sp>
        <p:nvSpPr>
          <p:cNvPr id="805" name="Google Shape;805;p119"/>
          <p:cNvSpPr txBox="1"/>
          <p:nvPr>
            <p:ph type="title"/>
          </p:nvPr>
        </p:nvSpPr>
        <p:spPr>
          <a:xfrm>
            <a:off x="795241" y="336681"/>
            <a:ext cx="7886700" cy="5232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
              <a:t>Third Activity: A Common Github Workflow</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9" name="Shape 809"/>
        <p:cNvGrpSpPr/>
        <p:nvPr/>
      </p:nvGrpSpPr>
      <p:grpSpPr>
        <a:xfrm>
          <a:off x="0" y="0"/>
          <a:ext cx="0" cy="0"/>
          <a:chOff x="0" y="0"/>
          <a:chExt cx="0" cy="0"/>
        </a:xfrm>
      </p:grpSpPr>
      <p:sp>
        <p:nvSpPr>
          <p:cNvPr id="810" name="Google Shape;810;p120"/>
          <p:cNvSpPr txBox="1"/>
          <p:nvPr>
            <p:ph idx="1" type="body"/>
          </p:nvPr>
        </p:nvSpPr>
        <p:spPr>
          <a:xfrm>
            <a:off x="880825" y="1342525"/>
            <a:ext cx="7289100" cy="31230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b="1" lang="en" sz="2100"/>
              <a:t>Team members, your turn.</a:t>
            </a:r>
            <a:endParaRPr b="1" sz="2100"/>
          </a:p>
          <a:p>
            <a:pPr indent="0" lvl="0" marL="457200" rtl="0" algn="l">
              <a:spcBef>
                <a:spcPts val="1000"/>
              </a:spcBef>
              <a:spcAft>
                <a:spcPts val="0"/>
              </a:spcAft>
              <a:buNone/>
            </a:pPr>
            <a:r>
              <a:rPr lang="en"/>
              <a:t>Team members will now add their names to the file. </a:t>
            </a:r>
            <a:r>
              <a:rPr lang="en"/>
              <a:t> </a:t>
            </a:r>
            <a:endParaRPr/>
          </a:p>
          <a:p>
            <a:pPr indent="0" lvl="0" marL="457200" rtl="0" algn="l">
              <a:spcBef>
                <a:spcPts val="1000"/>
              </a:spcBef>
              <a:spcAft>
                <a:spcPts val="0"/>
              </a:spcAft>
              <a:buNone/>
            </a:pPr>
            <a:r>
              <a:rPr lang="en"/>
              <a:t>Each member will:</a:t>
            </a:r>
            <a:endParaRPr/>
          </a:p>
          <a:p>
            <a:pPr indent="-342900" lvl="0" marL="1371600" rtl="0" algn="l">
              <a:spcBef>
                <a:spcPts val="1000"/>
              </a:spcBef>
              <a:spcAft>
                <a:spcPts val="0"/>
              </a:spcAft>
              <a:buSzPts val="1800"/>
              <a:buChar char="•"/>
            </a:pPr>
            <a:r>
              <a:rPr lang="en"/>
              <a:t>Add their name to the file. </a:t>
            </a:r>
            <a:endParaRPr/>
          </a:p>
          <a:p>
            <a:pPr indent="-342900" lvl="0" marL="1371600" rtl="0" algn="l">
              <a:spcBef>
                <a:spcPts val="0"/>
              </a:spcBef>
              <a:spcAft>
                <a:spcPts val="0"/>
              </a:spcAft>
              <a:buSzPts val="1800"/>
              <a:buChar char="•"/>
            </a:pPr>
            <a:r>
              <a:rPr lang="en"/>
              <a:t>Git add, commit.</a:t>
            </a:r>
            <a:endParaRPr/>
          </a:p>
          <a:p>
            <a:pPr indent="-342900" lvl="0" marL="1371600" rtl="0" algn="l">
              <a:spcBef>
                <a:spcPts val="0"/>
              </a:spcBef>
              <a:spcAft>
                <a:spcPts val="0"/>
              </a:spcAft>
              <a:buSzPts val="1800"/>
              <a:buChar char="•"/>
            </a:pPr>
            <a:r>
              <a:rPr lang="en"/>
              <a:t>Git push, wish moves the changes to their fork.</a:t>
            </a:r>
            <a:endParaRPr/>
          </a:p>
          <a:p>
            <a:pPr indent="-342900" lvl="0" marL="1371600" rtl="0" algn="l">
              <a:spcBef>
                <a:spcPts val="0"/>
              </a:spcBef>
              <a:spcAft>
                <a:spcPts val="0"/>
              </a:spcAft>
              <a:buSzPts val="1800"/>
              <a:buChar char="•"/>
            </a:pPr>
            <a:r>
              <a:rPr lang="en"/>
              <a:t>Submit a PR on Github</a:t>
            </a:r>
            <a:endParaRPr/>
          </a:p>
        </p:txBody>
      </p:sp>
      <p:sp>
        <p:nvSpPr>
          <p:cNvPr id="811" name="Google Shape;811;p120"/>
          <p:cNvSpPr txBox="1"/>
          <p:nvPr>
            <p:ph type="title"/>
          </p:nvPr>
        </p:nvSpPr>
        <p:spPr>
          <a:xfrm>
            <a:off x="795241" y="336681"/>
            <a:ext cx="7886700" cy="5232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
              <a:t>Third Activity: A Common Github Workflow</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sp>
        <p:nvSpPr>
          <p:cNvPr id="408" name="Google Shape;408;p67"/>
          <p:cNvSpPr txBox="1"/>
          <p:nvPr>
            <p:ph type="title"/>
          </p:nvPr>
        </p:nvSpPr>
        <p:spPr>
          <a:xfrm>
            <a:off x="795241" y="336681"/>
            <a:ext cx="7886700" cy="5232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2500"/>
              <a:buFont typeface="Montserrat ExtraBold"/>
              <a:buNone/>
            </a:pPr>
            <a:r>
              <a:rPr lang="en"/>
              <a:t>We teach over 400 technology topics.</a:t>
            </a:r>
            <a:endParaRPr/>
          </a:p>
        </p:txBody>
      </p:sp>
      <p:grpSp>
        <p:nvGrpSpPr>
          <p:cNvPr id="409" name="Google Shape;409;p67"/>
          <p:cNvGrpSpPr/>
          <p:nvPr/>
        </p:nvGrpSpPr>
        <p:grpSpPr>
          <a:xfrm>
            <a:off x="298587" y="3522831"/>
            <a:ext cx="8321882" cy="492162"/>
            <a:chOff x="350200" y="3529244"/>
            <a:chExt cx="8321882" cy="492162"/>
          </a:xfrm>
        </p:grpSpPr>
        <p:pic>
          <p:nvPicPr>
            <p:cNvPr id="410" name="Google Shape;410;p67"/>
            <p:cNvPicPr preferRelativeResize="0"/>
            <p:nvPr/>
          </p:nvPicPr>
          <p:blipFill rotWithShape="1">
            <a:blip r:embed="rId3">
              <a:alphaModFix/>
            </a:blip>
            <a:srcRect b="0" l="0" r="0" t="0"/>
            <a:stretch/>
          </p:blipFill>
          <p:spPr>
            <a:xfrm>
              <a:off x="350200" y="3546725"/>
              <a:ext cx="870347" cy="457200"/>
            </a:xfrm>
            <a:prstGeom prst="rect">
              <a:avLst/>
            </a:prstGeom>
            <a:noFill/>
            <a:ln>
              <a:noFill/>
            </a:ln>
          </p:spPr>
        </p:pic>
        <p:pic>
          <p:nvPicPr>
            <p:cNvPr id="411" name="Google Shape;411;p67"/>
            <p:cNvPicPr preferRelativeResize="0"/>
            <p:nvPr/>
          </p:nvPicPr>
          <p:blipFill rotWithShape="1">
            <a:blip r:embed="rId4">
              <a:alphaModFix/>
            </a:blip>
            <a:srcRect b="0" l="0" r="0" t="0"/>
            <a:stretch/>
          </p:blipFill>
          <p:spPr>
            <a:xfrm>
              <a:off x="1813870" y="3583804"/>
              <a:ext cx="392949" cy="383041"/>
            </a:xfrm>
            <a:prstGeom prst="rect">
              <a:avLst/>
            </a:prstGeom>
            <a:noFill/>
            <a:ln>
              <a:noFill/>
            </a:ln>
          </p:spPr>
        </p:pic>
        <p:pic>
          <p:nvPicPr>
            <p:cNvPr id="412" name="Google Shape;412;p67"/>
            <p:cNvPicPr preferRelativeResize="0"/>
            <p:nvPr/>
          </p:nvPicPr>
          <p:blipFill rotWithShape="1">
            <a:blip r:embed="rId5">
              <a:alphaModFix/>
            </a:blip>
            <a:srcRect b="0" l="0" r="0" t="0"/>
            <a:stretch/>
          </p:blipFill>
          <p:spPr>
            <a:xfrm>
              <a:off x="2800144" y="3546725"/>
              <a:ext cx="834293" cy="457200"/>
            </a:xfrm>
            <a:prstGeom prst="rect">
              <a:avLst/>
            </a:prstGeom>
            <a:noFill/>
            <a:ln>
              <a:noFill/>
            </a:ln>
          </p:spPr>
        </p:pic>
        <p:pic>
          <p:nvPicPr>
            <p:cNvPr id="413" name="Google Shape;413;p67"/>
            <p:cNvPicPr preferRelativeResize="0"/>
            <p:nvPr/>
          </p:nvPicPr>
          <p:blipFill rotWithShape="1">
            <a:blip r:embed="rId6">
              <a:alphaModFix/>
            </a:blip>
            <a:srcRect b="34485" l="13234" r="13527" t="13382"/>
            <a:stretch/>
          </p:blipFill>
          <p:spPr>
            <a:xfrm>
              <a:off x="4227760" y="3529244"/>
              <a:ext cx="685800" cy="492162"/>
            </a:xfrm>
            <a:prstGeom prst="rect">
              <a:avLst/>
            </a:prstGeom>
            <a:noFill/>
            <a:ln>
              <a:noFill/>
            </a:ln>
          </p:spPr>
        </p:pic>
        <p:pic>
          <p:nvPicPr>
            <p:cNvPr id="414" name="Google Shape;414;p67"/>
            <p:cNvPicPr preferRelativeResize="0"/>
            <p:nvPr/>
          </p:nvPicPr>
          <p:blipFill rotWithShape="1">
            <a:blip r:embed="rId7">
              <a:alphaModFix/>
            </a:blip>
            <a:srcRect b="0" l="0" r="0" t="0"/>
            <a:stretch/>
          </p:blipFill>
          <p:spPr>
            <a:xfrm>
              <a:off x="5506884" y="3592445"/>
              <a:ext cx="598104" cy="365760"/>
            </a:xfrm>
            <a:prstGeom prst="rect">
              <a:avLst/>
            </a:prstGeom>
            <a:noFill/>
            <a:ln>
              <a:noFill/>
            </a:ln>
          </p:spPr>
        </p:pic>
        <p:pic>
          <p:nvPicPr>
            <p:cNvPr id="415" name="Google Shape;415;p67"/>
            <p:cNvPicPr preferRelativeResize="0"/>
            <p:nvPr/>
          </p:nvPicPr>
          <p:blipFill rotWithShape="1">
            <a:blip r:embed="rId8">
              <a:alphaModFix/>
            </a:blip>
            <a:srcRect b="0" l="0" r="0" t="0"/>
            <a:stretch/>
          </p:blipFill>
          <p:spPr>
            <a:xfrm>
              <a:off x="6698312" y="3638165"/>
              <a:ext cx="630937" cy="274319"/>
            </a:xfrm>
            <a:prstGeom prst="rect">
              <a:avLst/>
            </a:prstGeom>
            <a:noFill/>
            <a:ln>
              <a:noFill/>
            </a:ln>
          </p:spPr>
        </p:pic>
        <p:pic>
          <p:nvPicPr>
            <p:cNvPr id="416" name="Google Shape;416;p67"/>
            <p:cNvPicPr preferRelativeResize="0"/>
            <p:nvPr/>
          </p:nvPicPr>
          <p:blipFill rotWithShape="1">
            <a:blip r:embed="rId9">
              <a:alphaModFix/>
            </a:blip>
            <a:srcRect b="0" l="0" r="0" t="0"/>
            <a:stretch/>
          </p:blipFill>
          <p:spPr>
            <a:xfrm>
              <a:off x="7922573" y="3592445"/>
              <a:ext cx="749509" cy="365760"/>
            </a:xfrm>
            <a:prstGeom prst="rect">
              <a:avLst/>
            </a:prstGeom>
            <a:noFill/>
            <a:ln>
              <a:noFill/>
            </a:ln>
          </p:spPr>
        </p:pic>
      </p:grpSp>
      <p:grpSp>
        <p:nvGrpSpPr>
          <p:cNvPr id="417" name="Google Shape;417;p67"/>
          <p:cNvGrpSpPr/>
          <p:nvPr/>
        </p:nvGrpSpPr>
        <p:grpSpPr>
          <a:xfrm>
            <a:off x="350362" y="1243520"/>
            <a:ext cx="8160331" cy="461249"/>
            <a:chOff x="586591" y="1357863"/>
            <a:chExt cx="8160331" cy="461249"/>
          </a:xfrm>
        </p:grpSpPr>
        <p:pic>
          <p:nvPicPr>
            <p:cNvPr id="418" name="Google Shape;418;p67"/>
            <p:cNvPicPr preferRelativeResize="0"/>
            <p:nvPr/>
          </p:nvPicPr>
          <p:blipFill rotWithShape="1">
            <a:blip r:embed="rId10">
              <a:alphaModFix/>
            </a:blip>
            <a:srcRect b="0" l="0" r="0" t="0"/>
            <a:stretch/>
          </p:blipFill>
          <p:spPr>
            <a:xfrm>
              <a:off x="586591" y="1359888"/>
              <a:ext cx="397565" cy="457200"/>
            </a:xfrm>
            <a:prstGeom prst="rect">
              <a:avLst/>
            </a:prstGeom>
            <a:noFill/>
            <a:ln>
              <a:noFill/>
            </a:ln>
          </p:spPr>
        </p:pic>
        <p:pic>
          <p:nvPicPr>
            <p:cNvPr id="419" name="Google Shape;419;p67"/>
            <p:cNvPicPr preferRelativeResize="0"/>
            <p:nvPr/>
          </p:nvPicPr>
          <p:blipFill rotWithShape="1">
            <a:blip r:embed="rId11">
              <a:alphaModFix/>
            </a:blip>
            <a:srcRect b="0" l="0" r="0" t="0"/>
            <a:stretch/>
          </p:blipFill>
          <p:spPr>
            <a:xfrm>
              <a:off x="1440667" y="1359888"/>
              <a:ext cx="914399" cy="457200"/>
            </a:xfrm>
            <a:prstGeom prst="rect">
              <a:avLst/>
            </a:prstGeom>
            <a:noFill/>
            <a:ln>
              <a:noFill/>
            </a:ln>
          </p:spPr>
        </p:pic>
        <p:pic>
          <p:nvPicPr>
            <p:cNvPr id="420" name="Google Shape;420;p67"/>
            <p:cNvPicPr preferRelativeResize="0"/>
            <p:nvPr/>
          </p:nvPicPr>
          <p:blipFill rotWithShape="1">
            <a:blip r:embed="rId12">
              <a:alphaModFix/>
            </a:blip>
            <a:srcRect b="0" l="0" r="0" t="0"/>
            <a:stretch/>
          </p:blipFill>
          <p:spPr>
            <a:xfrm>
              <a:off x="2811578" y="1403431"/>
              <a:ext cx="914400" cy="370115"/>
            </a:xfrm>
            <a:prstGeom prst="rect">
              <a:avLst/>
            </a:prstGeom>
            <a:noFill/>
            <a:ln>
              <a:noFill/>
            </a:ln>
          </p:spPr>
        </p:pic>
        <p:pic>
          <p:nvPicPr>
            <p:cNvPr id="421" name="Google Shape;421;p67"/>
            <p:cNvPicPr preferRelativeResize="0"/>
            <p:nvPr/>
          </p:nvPicPr>
          <p:blipFill rotWithShape="1">
            <a:blip r:embed="rId13">
              <a:alphaModFix/>
            </a:blip>
            <a:srcRect b="0" l="0" r="0" t="0"/>
            <a:stretch/>
          </p:blipFill>
          <p:spPr>
            <a:xfrm>
              <a:off x="4182489" y="1357863"/>
              <a:ext cx="392950" cy="461249"/>
            </a:xfrm>
            <a:prstGeom prst="rect">
              <a:avLst/>
            </a:prstGeom>
            <a:noFill/>
            <a:ln>
              <a:noFill/>
            </a:ln>
          </p:spPr>
        </p:pic>
        <p:pic>
          <p:nvPicPr>
            <p:cNvPr id="422" name="Google Shape;422;p67"/>
            <p:cNvPicPr preferRelativeResize="0"/>
            <p:nvPr/>
          </p:nvPicPr>
          <p:blipFill rotWithShape="1">
            <a:blip r:embed="rId14">
              <a:alphaModFix/>
            </a:blip>
            <a:srcRect b="0" l="0" r="0" t="0"/>
            <a:stretch/>
          </p:blipFill>
          <p:spPr>
            <a:xfrm>
              <a:off x="5031951" y="1467064"/>
              <a:ext cx="914400" cy="242849"/>
            </a:xfrm>
            <a:prstGeom prst="rect">
              <a:avLst/>
            </a:prstGeom>
            <a:noFill/>
            <a:ln>
              <a:noFill/>
            </a:ln>
          </p:spPr>
        </p:pic>
        <p:pic>
          <p:nvPicPr>
            <p:cNvPr id="423" name="Google Shape;423;p67"/>
            <p:cNvPicPr preferRelativeResize="0"/>
            <p:nvPr/>
          </p:nvPicPr>
          <p:blipFill rotWithShape="1">
            <a:blip r:embed="rId15">
              <a:alphaModFix/>
            </a:blip>
            <a:srcRect b="0" l="0" r="0" t="0"/>
            <a:stretch/>
          </p:blipFill>
          <p:spPr>
            <a:xfrm>
              <a:off x="6402862" y="1359887"/>
              <a:ext cx="370332" cy="457202"/>
            </a:xfrm>
            <a:prstGeom prst="rect">
              <a:avLst/>
            </a:prstGeom>
            <a:noFill/>
            <a:ln>
              <a:noFill/>
            </a:ln>
          </p:spPr>
        </p:pic>
        <p:pic>
          <p:nvPicPr>
            <p:cNvPr id="424" name="Google Shape;424;p67"/>
            <p:cNvPicPr preferRelativeResize="0"/>
            <p:nvPr/>
          </p:nvPicPr>
          <p:blipFill rotWithShape="1">
            <a:blip r:embed="rId16">
              <a:alphaModFix/>
            </a:blip>
            <a:srcRect b="0" l="0" r="0" t="0"/>
            <a:stretch/>
          </p:blipFill>
          <p:spPr>
            <a:xfrm>
              <a:off x="7229705" y="1397480"/>
              <a:ext cx="731520" cy="382016"/>
            </a:xfrm>
            <a:prstGeom prst="rect">
              <a:avLst/>
            </a:prstGeom>
            <a:noFill/>
            <a:ln>
              <a:noFill/>
            </a:ln>
          </p:spPr>
        </p:pic>
        <p:pic>
          <p:nvPicPr>
            <p:cNvPr id="425" name="Google Shape;425;p67"/>
            <p:cNvPicPr preferRelativeResize="0"/>
            <p:nvPr/>
          </p:nvPicPr>
          <p:blipFill rotWithShape="1">
            <a:blip r:embed="rId17">
              <a:alphaModFix/>
            </a:blip>
            <a:srcRect b="0" l="0" r="0" t="0"/>
            <a:stretch/>
          </p:blipFill>
          <p:spPr>
            <a:xfrm>
              <a:off x="8417737" y="1423895"/>
              <a:ext cx="329185" cy="329185"/>
            </a:xfrm>
            <a:prstGeom prst="rect">
              <a:avLst/>
            </a:prstGeom>
            <a:noFill/>
            <a:ln>
              <a:noFill/>
            </a:ln>
          </p:spPr>
        </p:pic>
      </p:grpSp>
      <p:grpSp>
        <p:nvGrpSpPr>
          <p:cNvPr id="426" name="Google Shape;426;p67"/>
          <p:cNvGrpSpPr/>
          <p:nvPr/>
        </p:nvGrpSpPr>
        <p:grpSpPr>
          <a:xfrm>
            <a:off x="396127" y="1982326"/>
            <a:ext cx="8190149" cy="514761"/>
            <a:chOff x="556773" y="2048915"/>
            <a:chExt cx="8190149" cy="514761"/>
          </a:xfrm>
        </p:grpSpPr>
        <p:pic>
          <p:nvPicPr>
            <p:cNvPr id="427" name="Google Shape;427;p67"/>
            <p:cNvPicPr preferRelativeResize="0"/>
            <p:nvPr/>
          </p:nvPicPr>
          <p:blipFill rotWithShape="1">
            <a:blip r:embed="rId18">
              <a:alphaModFix/>
            </a:blip>
            <a:srcRect b="0" l="0" r="0" t="0"/>
            <a:stretch/>
          </p:blipFill>
          <p:spPr>
            <a:xfrm>
              <a:off x="556773" y="2168585"/>
              <a:ext cx="457200" cy="275421"/>
            </a:xfrm>
            <a:prstGeom prst="rect">
              <a:avLst/>
            </a:prstGeom>
            <a:noFill/>
            <a:ln>
              <a:noFill/>
            </a:ln>
          </p:spPr>
        </p:pic>
        <p:pic>
          <p:nvPicPr>
            <p:cNvPr id="428" name="Google Shape;428;p67"/>
            <p:cNvPicPr preferRelativeResize="0"/>
            <p:nvPr/>
          </p:nvPicPr>
          <p:blipFill rotWithShape="1">
            <a:blip r:embed="rId19">
              <a:alphaModFix/>
            </a:blip>
            <a:srcRect b="0" l="0" r="0" t="0"/>
            <a:stretch/>
          </p:blipFill>
          <p:spPr>
            <a:xfrm>
              <a:off x="1578186" y="2178280"/>
              <a:ext cx="914400" cy="256032"/>
            </a:xfrm>
            <a:prstGeom prst="rect">
              <a:avLst/>
            </a:prstGeom>
            <a:noFill/>
            <a:ln>
              <a:noFill/>
            </a:ln>
          </p:spPr>
        </p:pic>
        <p:pic>
          <p:nvPicPr>
            <p:cNvPr id="429" name="Google Shape;429;p67"/>
            <p:cNvPicPr preferRelativeResize="0"/>
            <p:nvPr/>
          </p:nvPicPr>
          <p:blipFill rotWithShape="1">
            <a:blip r:embed="rId20">
              <a:alphaModFix/>
            </a:blip>
            <a:srcRect b="0" l="0" r="0" t="0"/>
            <a:stretch/>
          </p:blipFill>
          <p:spPr>
            <a:xfrm>
              <a:off x="3056799" y="2048915"/>
              <a:ext cx="457200" cy="514761"/>
            </a:xfrm>
            <a:prstGeom prst="rect">
              <a:avLst/>
            </a:prstGeom>
            <a:noFill/>
            <a:ln>
              <a:noFill/>
            </a:ln>
          </p:spPr>
        </p:pic>
        <p:pic>
          <p:nvPicPr>
            <p:cNvPr id="430" name="Google Shape;430;p67"/>
            <p:cNvPicPr preferRelativeResize="0"/>
            <p:nvPr/>
          </p:nvPicPr>
          <p:blipFill rotWithShape="1">
            <a:blip r:embed="rId21">
              <a:alphaModFix/>
            </a:blip>
            <a:srcRect b="0" l="0" r="0" t="0"/>
            <a:stretch/>
          </p:blipFill>
          <p:spPr>
            <a:xfrm>
              <a:off x="4078212" y="2077696"/>
              <a:ext cx="682547" cy="457200"/>
            </a:xfrm>
            <a:prstGeom prst="rect">
              <a:avLst/>
            </a:prstGeom>
            <a:noFill/>
            <a:ln>
              <a:noFill/>
            </a:ln>
          </p:spPr>
        </p:pic>
        <p:pic>
          <p:nvPicPr>
            <p:cNvPr id="431" name="Google Shape;431;p67"/>
            <p:cNvPicPr preferRelativeResize="0"/>
            <p:nvPr/>
          </p:nvPicPr>
          <p:blipFill rotWithShape="1">
            <a:blip r:embed="rId22">
              <a:alphaModFix/>
            </a:blip>
            <a:srcRect b="0" l="0" r="0" t="0"/>
            <a:stretch/>
          </p:blipFill>
          <p:spPr>
            <a:xfrm>
              <a:off x="5324972" y="2061150"/>
              <a:ext cx="457202" cy="490291"/>
            </a:xfrm>
            <a:prstGeom prst="rect">
              <a:avLst/>
            </a:prstGeom>
            <a:noFill/>
            <a:ln>
              <a:noFill/>
            </a:ln>
          </p:spPr>
        </p:pic>
        <p:pic>
          <p:nvPicPr>
            <p:cNvPr id="432" name="Google Shape;432;p67"/>
            <p:cNvPicPr preferRelativeResize="0"/>
            <p:nvPr/>
          </p:nvPicPr>
          <p:blipFill rotWithShape="1">
            <a:blip r:embed="rId23">
              <a:alphaModFix/>
            </a:blip>
            <a:srcRect b="0" l="0" r="0" t="0"/>
            <a:stretch/>
          </p:blipFill>
          <p:spPr>
            <a:xfrm>
              <a:off x="6346387" y="2101470"/>
              <a:ext cx="365760" cy="409652"/>
            </a:xfrm>
            <a:prstGeom prst="rect">
              <a:avLst/>
            </a:prstGeom>
            <a:noFill/>
            <a:ln>
              <a:noFill/>
            </a:ln>
          </p:spPr>
        </p:pic>
        <p:pic>
          <p:nvPicPr>
            <p:cNvPr id="433" name="Google Shape;433;p67"/>
            <p:cNvPicPr preferRelativeResize="0"/>
            <p:nvPr/>
          </p:nvPicPr>
          <p:blipFill rotWithShape="1">
            <a:blip r:embed="rId24">
              <a:alphaModFix/>
            </a:blip>
            <a:srcRect b="0" l="0" r="0" t="0"/>
            <a:stretch/>
          </p:blipFill>
          <p:spPr>
            <a:xfrm>
              <a:off x="7276360" y="2077696"/>
              <a:ext cx="577165" cy="457200"/>
            </a:xfrm>
            <a:prstGeom prst="rect">
              <a:avLst/>
            </a:prstGeom>
            <a:noFill/>
            <a:ln>
              <a:noFill/>
            </a:ln>
          </p:spPr>
        </p:pic>
        <p:pic>
          <p:nvPicPr>
            <p:cNvPr id="434" name="Google Shape;434;p67"/>
            <p:cNvPicPr preferRelativeResize="0"/>
            <p:nvPr/>
          </p:nvPicPr>
          <p:blipFill rotWithShape="1">
            <a:blip r:embed="rId25">
              <a:alphaModFix/>
            </a:blip>
            <a:srcRect b="17391" l="12724" r="17242" t="18600"/>
            <a:stretch/>
          </p:blipFill>
          <p:spPr>
            <a:xfrm>
              <a:off x="8417738" y="2109501"/>
              <a:ext cx="329184" cy="393590"/>
            </a:xfrm>
            <a:prstGeom prst="rect">
              <a:avLst/>
            </a:prstGeom>
            <a:noFill/>
            <a:ln>
              <a:noFill/>
            </a:ln>
          </p:spPr>
        </p:pic>
      </p:grpSp>
      <p:grpSp>
        <p:nvGrpSpPr>
          <p:cNvPr id="435" name="Google Shape;435;p67"/>
          <p:cNvGrpSpPr/>
          <p:nvPr/>
        </p:nvGrpSpPr>
        <p:grpSpPr>
          <a:xfrm>
            <a:off x="396127" y="2716641"/>
            <a:ext cx="8224342" cy="665684"/>
            <a:chOff x="556774" y="2749417"/>
            <a:chExt cx="8224342" cy="665684"/>
          </a:xfrm>
        </p:grpSpPr>
        <p:pic>
          <p:nvPicPr>
            <p:cNvPr id="436" name="Google Shape;436;p67"/>
            <p:cNvPicPr preferRelativeResize="0"/>
            <p:nvPr/>
          </p:nvPicPr>
          <p:blipFill rotWithShape="1">
            <a:blip r:embed="rId26">
              <a:alphaModFix/>
            </a:blip>
            <a:srcRect b="0" l="0" r="0" t="0"/>
            <a:stretch/>
          </p:blipFill>
          <p:spPr>
            <a:xfrm>
              <a:off x="556774" y="2834520"/>
              <a:ext cx="457199" cy="495478"/>
            </a:xfrm>
            <a:prstGeom prst="rect">
              <a:avLst/>
            </a:prstGeom>
            <a:noFill/>
            <a:ln>
              <a:noFill/>
            </a:ln>
          </p:spPr>
        </p:pic>
        <p:pic>
          <p:nvPicPr>
            <p:cNvPr id="437" name="Google Shape;437;p67"/>
            <p:cNvPicPr preferRelativeResize="0"/>
            <p:nvPr/>
          </p:nvPicPr>
          <p:blipFill rotWithShape="1">
            <a:blip r:embed="rId27">
              <a:alphaModFix/>
            </a:blip>
            <a:srcRect b="0" l="0" r="0" t="0"/>
            <a:stretch/>
          </p:blipFill>
          <p:spPr>
            <a:xfrm>
              <a:off x="1550263" y="2945099"/>
              <a:ext cx="713232" cy="274320"/>
            </a:xfrm>
            <a:prstGeom prst="rect">
              <a:avLst/>
            </a:prstGeom>
            <a:noFill/>
            <a:ln>
              <a:noFill/>
            </a:ln>
          </p:spPr>
        </p:pic>
        <p:pic>
          <p:nvPicPr>
            <p:cNvPr id="438" name="Google Shape;438;p67"/>
            <p:cNvPicPr preferRelativeResize="0"/>
            <p:nvPr/>
          </p:nvPicPr>
          <p:blipFill rotWithShape="1">
            <a:blip r:embed="rId28">
              <a:alphaModFix/>
            </a:blip>
            <a:srcRect b="0" l="0" r="0" t="0"/>
            <a:stretch/>
          </p:blipFill>
          <p:spPr>
            <a:xfrm>
              <a:off x="2799785" y="2891134"/>
              <a:ext cx="466345" cy="382249"/>
            </a:xfrm>
            <a:prstGeom prst="rect">
              <a:avLst/>
            </a:prstGeom>
            <a:noFill/>
            <a:ln>
              <a:noFill/>
            </a:ln>
          </p:spPr>
        </p:pic>
        <p:pic>
          <p:nvPicPr>
            <p:cNvPr id="439" name="Google Shape;439;p67"/>
            <p:cNvPicPr preferRelativeResize="0"/>
            <p:nvPr/>
          </p:nvPicPr>
          <p:blipFill rotWithShape="1">
            <a:blip r:embed="rId29">
              <a:alphaModFix/>
            </a:blip>
            <a:srcRect b="25536" l="4317" r="6301" t="24225"/>
            <a:stretch/>
          </p:blipFill>
          <p:spPr>
            <a:xfrm>
              <a:off x="3802420" y="2899379"/>
              <a:ext cx="1155801" cy="365761"/>
            </a:xfrm>
            <a:prstGeom prst="rect">
              <a:avLst/>
            </a:prstGeom>
            <a:noFill/>
            <a:ln>
              <a:noFill/>
            </a:ln>
          </p:spPr>
        </p:pic>
        <p:pic>
          <p:nvPicPr>
            <p:cNvPr id="440" name="Google Shape;440;p67"/>
            <p:cNvPicPr preferRelativeResize="0"/>
            <p:nvPr/>
          </p:nvPicPr>
          <p:blipFill rotWithShape="1">
            <a:blip r:embed="rId30">
              <a:alphaModFix/>
            </a:blip>
            <a:srcRect b="0" l="0" r="0" t="0"/>
            <a:stretch/>
          </p:blipFill>
          <p:spPr>
            <a:xfrm>
              <a:off x="5494511" y="2853659"/>
              <a:ext cx="457201" cy="457201"/>
            </a:xfrm>
            <a:prstGeom prst="rect">
              <a:avLst/>
            </a:prstGeom>
            <a:noFill/>
            <a:ln>
              <a:noFill/>
            </a:ln>
          </p:spPr>
        </p:pic>
        <p:pic>
          <p:nvPicPr>
            <p:cNvPr id="441" name="Google Shape;441;p67"/>
            <p:cNvPicPr preferRelativeResize="0"/>
            <p:nvPr/>
          </p:nvPicPr>
          <p:blipFill rotWithShape="1">
            <a:blip r:embed="rId31">
              <a:alphaModFix/>
            </a:blip>
            <a:srcRect b="0" l="30395" r="28445" t="0"/>
            <a:stretch/>
          </p:blipFill>
          <p:spPr>
            <a:xfrm>
              <a:off x="6488002" y="2749417"/>
              <a:ext cx="365761" cy="665684"/>
            </a:xfrm>
            <a:prstGeom prst="rect">
              <a:avLst/>
            </a:prstGeom>
            <a:noFill/>
            <a:ln>
              <a:noFill/>
            </a:ln>
          </p:spPr>
        </p:pic>
        <p:pic>
          <p:nvPicPr>
            <p:cNvPr id="442" name="Google Shape;442;p67"/>
            <p:cNvPicPr preferRelativeResize="0"/>
            <p:nvPr/>
          </p:nvPicPr>
          <p:blipFill rotWithShape="1">
            <a:blip r:embed="rId32">
              <a:alphaModFix/>
            </a:blip>
            <a:srcRect b="0" l="0" r="0" t="0"/>
            <a:stretch/>
          </p:blipFill>
          <p:spPr>
            <a:xfrm>
              <a:off x="7390053" y="2853659"/>
              <a:ext cx="457200" cy="457200"/>
            </a:xfrm>
            <a:prstGeom prst="rect">
              <a:avLst/>
            </a:prstGeom>
            <a:noFill/>
            <a:ln>
              <a:noFill/>
            </a:ln>
          </p:spPr>
        </p:pic>
        <p:pic>
          <p:nvPicPr>
            <p:cNvPr id="443" name="Google Shape;443;p67"/>
            <p:cNvPicPr preferRelativeResize="0"/>
            <p:nvPr/>
          </p:nvPicPr>
          <p:blipFill rotWithShape="1">
            <a:blip r:embed="rId33">
              <a:alphaModFix/>
            </a:blip>
            <a:srcRect b="0" l="0" r="0" t="0"/>
            <a:stretch/>
          </p:blipFill>
          <p:spPr>
            <a:xfrm>
              <a:off x="8383543" y="2883472"/>
              <a:ext cx="397573" cy="397573"/>
            </a:xfrm>
            <a:prstGeom prst="rect">
              <a:avLst/>
            </a:prstGeom>
            <a:noFill/>
            <a:ln>
              <a:noFill/>
            </a:ln>
          </p:spPr>
        </p:pic>
      </p:grpSp>
      <p:grpSp>
        <p:nvGrpSpPr>
          <p:cNvPr id="444" name="Google Shape;444;p67"/>
          <p:cNvGrpSpPr/>
          <p:nvPr/>
        </p:nvGrpSpPr>
        <p:grpSpPr>
          <a:xfrm>
            <a:off x="350362" y="4329533"/>
            <a:ext cx="8132228" cy="457201"/>
            <a:chOff x="602493" y="4402115"/>
            <a:chExt cx="8132228" cy="457201"/>
          </a:xfrm>
        </p:grpSpPr>
        <p:pic>
          <p:nvPicPr>
            <p:cNvPr id="445" name="Google Shape;445;p67"/>
            <p:cNvPicPr preferRelativeResize="0"/>
            <p:nvPr/>
          </p:nvPicPr>
          <p:blipFill rotWithShape="1">
            <a:blip r:embed="rId34">
              <a:alphaModFix/>
            </a:blip>
            <a:srcRect b="0" l="0" r="0" t="0"/>
            <a:stretch/>
          </p:blipFill>
          <p:spPr>
            <a:xfrm>
              <a:off x="602493" y="4429548"/>
              <a:ext cx="365761" cy="402335"/>
            </a:xfrm>
            <a:prstGeom prst="rect">
              <a:avLst/>
            </a:prstGeom>
            <a:noFill/>
            <a:ln>
              <a:noFill/>
            </a:ln>
          </p:spPr>
        </p:pic>
        <p:pic>
          <p:nvPicPr>
            <p:cNvPr id="446" name="Google Shape;446;p67"/>
            <p:cNvPicPr preferRelativeResize="0"/>
            <p:nvPr/>
          </p:nvPicPr>
          <p:blipFill rotWithShape="1">
            <a:blip r:embed="rId35">
              <a:alphaModFix/>
            </a:blip>
            <a:srcRect b="0" l="0" r="0" t="0"/>
            <a:stretch/>
          </p:blipFill>
          <p:spPr>
            <a:xfrm>
              <a:off x="2212955" y="4470696"/>
              <a:ext cx="1062532" cy="320040"/>
            </a:xfrm>
            <a:prstGeom prst="rect">
              <a:avLst/>
            </a:prstGeom>
            <a:noFill/>
            <a:ln>
              <a:noFill/>
            </a:ln>
          </p:spPr>
        </p:pic>
        <p:pic>
          <p:nvPicPr>
            <p:cNvPr id="447" name="Google Shape;447;p67"/>
            <p:cNvPicPr preferRelativeResize="0"/>
            <p:nvPr/>
          </p:nvPicPr>
          <p:blipFill rotWithShape="1">
            <a:blip r:embed="rId35">
              <a:alphaModFix/>
            </a:blip>
            <a:srcRect b="0" l="0" r="68467" t="0"/>
            <a:stretch/>
          </p:blipFill>
          <p:spPr>
            <a:xfrm>
              <a:off x="1423079" y="4470703"/>
              <a:ext cx="335050" cy="320025"/>
            </a:xfrm>
            <a:prstGeom prst="rect">
              <a:avLst/>
            </a:prstGeom>
            <a:noFill/>
            <a:ln>
              <a:noFill/>
            </a:ln>
          </p:spPr>
        </p:pic>
        <p:pic>
          <p:nvPicPr>
            <p:cNvPr id="448" name="Google Shape;448;p67"/>
            <p:cNvPicPr preferRelativeResize="0"/>
            <p:nvPr/>
          </p:nvPicPr>
          <p:blipFill rotWithShape="1">
            <a:blip r:embed="rId36">
              <a:alphaModFix/>
            </a:blip>
            <a:srcRect b="0" l="0" r="0" t="0"/>
            <a:stretch/>
          </p:blipFill>
          <p:spPr>
            <a:xfrm>
              <a:off x="3730312" y="4402115"/>
              <a:ext cx="457201" cy="457201"/>
            </a:xfrm>
            <a:prstGeom prst="rect">
              <a:avLst/>
            </a:prstGeom>
            <a:noFill/>
            <a:ln>
              <a:noFill/>
            </a:ln>
          </p:spPr>
        </p:pic>
        <p:pic>
          <p:nvPicPr>
            <p:cNvPr id="449" name="Google Shape;449;p67"/>
            <p:cNvPicPr preferRelativeResize="0"/>
            <p:nvPr/>
          </p:nvPicPr>
          <p:blipFill rotWithShape="1">
            <a:blip r:embed="rId37">
              <a:alphaModFix/>
            </a:blip>
            <a:srcRect b="0" l="0" r="0" t="0"/>
            <a:stretch/>
          </p:blipFill>
          <p:spPr>
            <a:xfrm>
              <a:off x="4642338" y="4409289"/>
              <a:ext cx="969264" cy="442854"/>
            </a:xfrm>
            <a:prstGeom prst="rect">
              <a:avLst/>
            </a:prstGeom>
            <a:noFill/>
            <a:ln>
              <a:noFill/>
            </a:ln>
          </p:spPr>
        </p:pic>
        <p:pic>
          <p:nvPicPr>
            <p:cNvPr id="450" name="Google Shape;450;p67"/>
            <p:cNvPicPr preferRelativeResize="0"/>
            <p:nvPr/>
          </p:nvPicPr>
          <p:blipFill rotWithShape="1">
            <a:blip r:embed="rId38">
              <a:alphaModFix/>
            </a:blip>
            <a:srcRect b="0" l="0" r="0" t="0"/>
            <a:stretch/>
          </p:blipFill>
          <p:spPr>
            <a:xfrm>
              <a:off x="6066428" y="4509291"/>
              <a:ext cx="944826" cy="242850"/>
            </a:xfrm>
            <a:prstGeom prst="rect">
              <a:avLst/>
            </a:prstGeom>
            <a:noFill/>
            <a:ln>
              <a:noFill/>
            </a:ln>
          </p:spPr>
        </p:pic>
        <p:pic>
          <p:nvPicPr>
            <p:cNvPr id="451" name="Google Shape;451;p67"/>
            <p:cNvPicPr preferRelativeResize="0"/>
            <p:nvPr/>
          </p:nvPicPr>
          <p:blipFill rotWithShape="1">
            <a:blip r:embed="rId39">
              <a:alphaModFix/>
            </a:blip>
            <a:srcRect b="29611" l="13598" r="19047" t="18738"/>
            <a:stretch/>
          </p:blipFill>
          <p:spPr>
            <a:xfrm>
              <a:off x="7466079" y="4447836"/>
              <a:ext cx="365760" cy="365759"/>
            </a:xfrm>
            <a:prstGeom prst="rect">
              <a:avLst/>
            </a:prstGeom>
            <a:noFill/>
            <a:ln>
              <a:noFill/>
            </a:ln>
          </p:spPr>
        </p:pic>
        <p:pic>
          <p:nvPicPr>
            <p:cNvPr id="452" name="Google Shape;452;p67"/>
            <p:cNvPicPr preferRelativeResize="0"/>
            <p:nvPr/>
          </p:nvPicPr>
          <p:blipFill rotWithShape="1">
            <a:blip r:embed="rId40">
              <a:alphaModFix/>
            </a:blip>
            <a:srcRect b="23915" l="15102" r="17082" t="23674"/>
            <a:stretch/>
          </p:blipFill>
          <p:spPr>
            <a:xfrm>
              <a:off x="8286665" y="4406687"/>
              <a:ext cx="448056" cy="448056"/>
            </a:xfrm>
            <a:prstGeom prst="rect">
              <a:avLst/>
            </a:prstGeom>
            <a:noFill/>
            <a:ln>
              <a:noFill/>
            </a:ln>
          </p:spPr>
        </p:pic>
      </p:gr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5" name="Shape 815"/>
        <p:cNvGrpSpPr/>
        <p:nvPr/>
      </p:nvGrpSpPr>
      <p:grpSpPr>
        <a:xfrm>
          <a:off x="0" y="0"/>
          <a:ext cx="0" cy="0"/>
          <a:chOff x="0" y="0"/>
          <a:chExt cx="0" cy="0"/>
        </a:xfrm>
      </p:grpSpPr>
      <p:sp>
        <p:nvSpPr>
          <p:cNvPr id="816" name="Google Shape;816;p121"/>
          <p:cNvSpPr txBox="1"/>
          <p:nvPr>
            <p:ph idx="1" type="body"/>
          </p:nvPr>
        </p:nvSpPr>
        <p:spPr>
          <a:xfrm>
            <a:off x="880825" y="1342525"/>
            <a:ext cx="7289100" cy="31230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b="1" lang="en" sz="2100"/>
              <a:t>Merge conflicts galore!</a:t>
            </a:r>
            <a:endParaRPr b="1" sz="2100"/>
          </a:p>
          <a:p>
            <a:pPr indent="0" lvl="0" marL="457200" rtl="0" algn="l">
              <a:spcBef>
                <a:spcPts val="1000"/>
              </a:spcBef>
              <a:spcAft>
                <a:spcPts val="0"/>
              </a:spcAft>
              <a:buNone/>
            </a:pPr>
            <a:r>
              <a:rPr lang="en"/>
              <a:t>Team leads can only merge in one PR before creating a merge conflict. Everyone else will have to update their files first, and then re-submit.  </a:t>
            </a:r>
            <a:endParaRPr/>
          </a:p>
          <a:p>
            <a:pPr indent="0" lvl="0" marL="457200" rtl="0" algn="l">
              <a:spcBef>
                <a:spcPts val="1000"/>
              </a:spcBef>
              <a:spcAft>
                <a:spcPts val="0"/>
              </a:spcAft>
              <a:buNone/>
            </a:pPr>
            <a:r>
              <a:rPr lang="en"/>
              <a:t>This will start a long chain of processing merge conflicts. Embrace the chaos! I promise, it will all be over soon. </a:t>
            </a:r>
            <a:endParaRPr/>
          </a:p>
          <a:p>
            <a:pPr indent="0" lvl="0" marL="2286000" rtl="0" algn="l">
              <a:spcBef>
                <a:spcPts val="1000"/>
              </a:spcBef>
              <a:spcAft>
                <a:spcPts val="0"/>
              </a:spcAft>
              <a:buNone/>
            </a:pPr>
            <a:r>
              <a:t/>
            </a:r>
            <a:endParaRPr/>
          </a:p>
        </p:txBody>
      </p:sp>
      <p:sp>
        <p:nvSpPr>
          <p:cNvPr id="817" name="Google Shape;817;p121"/>
          <p:cNvSpPr txBox="1"/>
          <p:nvPr>
            <p:ph type="title"/>
          </p:nvPr>
        </p:nvSpPr>
        <p:spPr>
          <a:xfrm>
            <a:off x="795241" y="336681"/>
            <a:ext cx="7886700" cy="5232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
              <a:t>Third Activity: A Common Github Workflow</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1" name="Shape 821"/>
        <p:cNvGrpSpPr/>
        <p:nvPr/>
      </p:nvGrpSpPr>
      <p:grpSpPr>
        <a:xfrm>
          <a:off x="0" y="0"/>
          <a:ext cx="0" cy="0"/>
          <a:chOff x="0" y="0"/>
          <a:chExt cx="0" cy="0"/>
        </a:xfrm>
      </p:grpSpPr>
      <p:sp>
        <p:nvSpPr>
          <p:cNvPr id="822" name="Google Shape;822;p122"/>
          <p:cNvSpPr txBox="1"/>
          <p:nvPr>
            <p:ph idx="1" type="body"/>
          </p:nvPr>
        </p:nvSpPr>
        <p:spPr>
          <a:xfrm>
            <a:off x="880825" y="1342525"/>
            <a:ext cx="7289100" cy="31230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b="1" lang="en" sz="2100"/>
              <a:t>Embrace the chaos</a:t>
            </a:r>
            <a:r>
              <a:rPr b="1" lang="en" sz="2100"/>
              <a:t>!</a:t>
            </a:r>
            <a:endParaRPr b="1" sz="2100"/>
          </a:p>
          <a:p>
            <a:pPr indent="0" lvl="0" marL="457200" rtl="0" algn="l">
              <a:spcBef>
                <a:spcPts val="1000"/>
              </a:spcBef>
              <a:spcAft>
                <a:spcPts val="0"/>
              </a:spcAft>
              <a:buNone/>
            </a:pPr>
            <a:r>
              <a:rPr lang="en"/>
              <a:t>Team members who were NOT merged:</a:t>
            </a:r>
            <a:endParaRPr/>
          </a:p>
          <a:p>
            <a:pPr indent="-342900" lvl="0" marL="914400" rtl="0" algn="l">
              <a:spcBef>
                <a:spcPts val="1000"/>
              </a:spcBef>
              <a:spcAft>
                <a:spcPts val="0"/>
              </a:spcAft>
              <a:buSzPts val="1800"/>
              <a:buChar char="•"/>
            </a:pPr>
            <a:r>
              <a:rPr lang="en"/>
              <a:t>Pull from remote.</a:t>
            </a:r>
            <a:endParaRPr/>
          </a:p>
          <a:p>
            <a:pPr indent="-342900" lvl="0" marL="914400" rtl="0" algn="l">
              <a:spcBef>
                <a:spcPts val="0"/>
              </a:spcBef>
              <a:spcAft>
                <a:spcPts val="0"/>
              </a:spcAft>
              <a:buSzPts val="1800"/>
              <a:buChar char="•"/>
            </a:pPr>
            <a:r>
              <a:rPr lang="en"/>
              <a:t>Resolve conflict.</a:t>
            </a:r>
            <a:endParaRPr/>
          </a:p>
          <a:p>
            <a:pPr indent="-342900" lvl="0" marL="914400" rtl="0" algn="l">
              <a:spcBef>
                <a:spcPts val="0"/>
              </a:spcBef>
              <a:spcAft>
                <a:spcPts val="0"/>
              </a:spcAft>
              <a:buSzPts val="1800"/>
              <a:buChar char="•"/>
            </a:pPr>
            <a:r>
              <a:rPr lang="en"/>
              <a:t>Push and submit new PR.</a:t>
            </a:r>
            <a:endParaRPr/>
          </a:p>
          <a:p>
            <a:pPr indent="457200" lvl="0" marL="0" rtl="0" algn="l">
              <a:spcBef>
                <a:spcPts val="1000"/>
              </a:spcBef>
              <a:spcAft>
                <a:spcPts val="0"/>
              </a:spcAft>
              <a:buNone/>
            </a:pPr>
            <a:r>
              <a:rPr lang="en"/>
              <a:t>Team members who WERE merged:</a:t>
            </a:r>
            <a:endParaRPr/>
          </a:p>
          <a:p>
            <a:pPr indent="-342900" lvl="0" marL="914400" rtl="0" algn="l">
              <a:spcBef>
                <a:spcPts val="1000"/>
              </a:spcBef>
              <a:spcAft>
                <a:spcPts val="0"/>
              </a:spcAft>
              <a:buSzPts val="1800"/>
              <a:buChar char="•"/>
            </a:pPr>
            <a:r>
              <a:rPr lang="en"/>
              <a:t>Do nothing for now.</a:t>
            </a:r>
            <a:endParaRPr/>
          </a:p>
          <a:p>
            <a:pPr indent="0" lvl="0" marL="2286000" rtl="0" algn="l">
              <a:spcBef>
                <a:spcPts val="1000"/>
              </a:spcBef>
              <a:spcAft>
                <a:spcPts val="0"/>
              </a:spcAft>
              <a:buNone/>
            </a:pPr>
            <a:r>
              <a:t/>
            </a:r>
            <a:endParaRPr/>
          </a:p>
        </p:txBody>
      </p:sp>
      <p:sp>
        <p:nvSpPr>
          <p:cNvPr id="823" name="Google Shape;823;p122"/>
          <p:cNvSpPr txBox="1"/>
          <p:nvPr>
            <p:ph type="title"/>
          </p:nvPr>
        </p:nvSpPr>
        <p:spPr>
          <a:xfrm>
            <a:off x="795241" y="336681"/>
            <a:ext cx="7886700" cy="5232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
              <a:t>Third Activity: A Common Github Workflow</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7" name="Shape 827"/>
        <p:cNvGrpSpPr/>
        <p:nvPr/>
      </p:nvGrpSpPr>
      <p:grpSpPr>
        <a:xfrm>
          <a:off x="0" y="0"/>
          <a:ext cx="0" cy="0"/>
          <a:chOff x="0" y="0"/>
          <a:chExt cx="0" cy="0"/>
        </a:xfrm>
      </p:grpSpPr>
      <p:sp>
        <p:nvSpPr>
          <p:cNvPr id="828" name="Google Shape;828;p123"/>
          <p:cNvSpPr txBox="1"/>
          <p:nvPr>
            <p:ph idx="1" type="body"/>
          </p:nvPr>
        </p:nvSpPr>
        <p:spPr>
          <a:xfrm>
            <a:off x="880825" y="1342525"/>
            <a:ext cx="7289100" cy="31230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b="1" lang="en" sz="2100"/>
              <a:t>Team leads, your turn.</a:t>
            </a:r>
            <a:endParaRPr b="1" sz="2100"/>
          </a:p>
          <a:p>
            <a:pPr indent="0" lvl="0" marL="457200" rtl="0" algn="l">
              <a:spcBef>
                <a:spcPts val="1000"/>
              </a:spcBef>
              <a:spcAft>
                <a:spcPts val="0"/>
              </a:spcAft>
              <a:buNone/>
            </a:pPr>
            <a:r>
              <a:rPr lang="en"/>
              <a:t>Team leads will now merge their branches with the main branch, and submit PRs to the origin. </a:t>
            </a:r>
            <a:r>
              <a:rPr i="1" lang="en"/>
              <a:t>I will direct this process.</a:t>
            </a:r>
            <a:endParaRPr i="1">
              <a:solidFill>
                <a:srgbClr val="434343"/>
              </a:solidFill>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0"/>
              </a:spcAft>
              <a:buNone/>
            </a:pPr>
            <a:r>
              <a:rPr lang="en"/>
              <a:t>Nice work, everyone!</a:t>
            </a:r>
            <a:endParaRPr/>
          </a:p>
        </p:txBody>
      </p:sp>
      <p:sp>
        <p:nvSpPr>
          <p:cNvPr id="829" name="Google Shape;829;p123"/>
          <p:cNvSpPr txBox="1"/>
          <p:nvPr>
            <p:ph type="title"/>
          </p:nvPr>
        </p:nvSpPr>
        <p:spPr>
          <a:xfrm>
            <a:off x="795241" y="336681"/>
            <a:ext cx="7886700" cy="5232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
              <a:t>Third Activity: A Common Github Workflow</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3" name="Shape 833"/>
        <p:cNvGrpSpPr/>
        <p:nvPr/>
      </p:nvGrpSpPr>
      <p:grpSpPr>
        <a:xfrm>
          <a:off x="0" y="0"/>
          <a:ext cx="0" cy="0"/>
          <a:chOff x="0" y="0"/>
          <a:chExt cx="0" cy="0"/>
        </a:xfrm>
      </p:grpSpPr>
      <p:sp>
        <p:nvSpPr>
          <p:cNvPr id="834" name="Google Shape;834;p124"/>
          <p:cNvSpPr txBox="1"/>
          <p:nvPr>
            <p:ph idx="1" type="body"/>
          </p:nvPr>
        </p:nvSpPr>
        <p:spPr>
          <a:xfrm>
            <a:off x="880825" y="1342525"/>
            <a:ext cx="7289100" cy="31230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b="1" lang="en" sz="2100"/>
              <a:t>Shelves your current changes temporarily.</a:t>
            </a:r>
            <a:endParaRPr b="1" sz="2100"/>
          </a:p>
          <a:p>
            <a:pPr indent="0" lvl="0" marL="457200" rtl="0" algn="l">
              <a:spcBef>
                <a:spcPts val="1000"/>
              </a:spcBef>
              <a:spcAft>
                <a:spcPts val="0"/>
              </a:spcAft>
              <a:buNone/>
            </a:pPr>
            <a:r>
              <a:rPr lang="en"/>
              <a:t>Git will remove all modifications from the working directory, and save them on a stack of unfinished changes. The working directory is reverted back to the last commit.</a:t>
            </a:r>
            <a:endParaRPr/>
          </a:p>
          <a:p>
            <a:pPr indent="0" lvl="0" marL="457200" rtl="0" algn="l">
              <a:spcBef>
                <a:spcPts val="1000"/>
              </a:spcBef>
              <a:spcAft>
                <a:spcPts val="0"/>
              </a:spcAft>
              <a:buNone/>
            </a:pPr>
            <a:r>
              <a:rPr lang="en" sz="1600">
                <a:solidFill>
                  <a:srgbClr val="990000"/>
                </a:solidFill>
                <a:latin typeface="Roboto Serif"/>
                <a:ea typeface="Roboto Serif"/>
                <a:cs typeface="Roboto Serif"/>
                <a:sym typeface="Roboto Serif"/>
              </a:rPr>
              <a:t>$ git stash		</a:t>
            </a:r>
            <a:r>
              <a:rPr lang="en" sz="1300"/>
              <a:t>Moves modifications to the stash stack.</a:t>
            </a:r>
            <a:r>
              <a:rPr lang="en" sz="1600">
                <a:solidFill>
                  <a:srgbClr val="990000"/>
                </a:solidFill>
                <a:latin typeface="Roboto Serif"/>
                <a:ea typeface="Roboto Serif"/>
                <a:cs typeface="Roboto Serif"/>
                <a:sym typeface="Roboto Serif"/>
              </a:rPr>
              <a:t>	</a:t>
            </a:r>
            <a:endParaRPr sz="1600">
              <a:solidFill>
                <a:srgbClr val="990000"/>
              </a:solidFill>
              <a:latin typeface="Roboto Serif"/>
              <a:ea typeface="Roboto Serif"/>
              <a:cs typeface="Roboto Serif"/>
              <a:sym typeface="Roboto Serif"/>
            </a:endParaRPr>
          </a:p>
          <a:p>
            <a:pPr indent="0" lvl="0" marL="457200" rtl="0" algn="l">
              <a:spcBef>
                <a:spcPts val="1000"/>
              </a:spcBef>
              <a:spcAft>
                <a:spcPts val="0"/>
              </a:spcAft>
              <a:buNone/>
            </a:pPr>
            <a:r>
              <a:rPr lang="en" sz="1600">
                <a:solidFill>
                  <a:srgbClr val="990000"/>
                </a:solidFill>
                <a:latin typeface="Roboto Serif"/>
                <a:ea typeface="Roboto Serif"/>
                <a:cs typeface="Roboto Serif"/>
                <a:sym typeface="Roboto Serif"/>
              </a:rPr>
              <a:t>$ git stash apply  </a:t>
            </a:r>
            <a:r>
              <a:rPr lang="en" sz="1300"/>
              <a:t>Applies without removing stash from stack.</a:t>
            </a:r>
            <a:endParaRPr sz="1600">
              <a:solidFill>
                <a:srgbClr val="990000"/>
              </a:solidFill>
              <a:latin typeface="Roboto Serif"/>
              <a:ea typeface="Roboto Serif"/>
              <a:cs typeface="Roboto Serif"/>
              <a:sym typeface="Roboto Serif"/>
            </a:endParaRPr>
          </a:p>
          <a:p>
            <a:pPr indent="0" lvl="0" marL="457200" rtl="0" algn="l">
              <a:spcBef>
                <a:spcPts val="1000"/>
              </a:spcBef>
              <a:spcAft>
                <a:spcPts val="0"/>
              </a:spcAft>
              <a:buNone/>
            </a:pPr>
            <a:r>
              <a:rPr lang="en" sz="1600">
                <a:solidFill>
                  <a:srgbClr val="990000"/>
                </a:solidFill>
                <a:latin typeface="Roboto Serif"/>
                <a:ea typeface="Roboto Serif"/>
                <a:cs typeface="Roboto Serif"/>
                <a:sym typeface="Roboto Serif"/>
              </a:rPr>
              <a:t>$ git stash pop	</a:t>
            </a:r>
            <a:r>
              <a:rPr lang="en" sz="1300"/>
              <a:t>Applies </a:t>
            </a:r>
            <a:r>
              <a:rPr i="1" lang="en" sz="1300"/>
              <a:t>and</a:t>
            </a:r>
            <a:r>
              <a:rPr lang="en" sz="1300"/>
              <a:t> removes stash from stack.</a:t>
            </a:r>
            <a:endParaRPr sz="1600">
              <a:solidFill>
                <a:srgbClr val="990000"/>
              </a:solidFill>
              <a:latin typeface="Roboto Serif"/>
              <a:ea typeface="Roboto Serif"/>
              <a:cs typeface="Roboto Serif"/>
              <a:sym typeface="Roboto Serif"/>
            </a:endParaRPr>
          </a:p>
          <a:p>
            <a:pPr indent="0" lvl="0" marL="457200" rtl="0" algn="l">
              <a:spcBef>
                <a:spcPts val="1000"/>
              </a:spcBef>
              <a:spcAft>
                <a:spcPts val="0"/>
              </a:spcAft>
              <a:buClr>
                <a:schemeClr val="dk1"/>
              </a:buClr>
              <a:buSzPts val="1100"/>
              <a:buFont typeface="Arial"/>
              <a:buNone/>
            </a:pPr>
            <a:r>
              <a:rPr lang="en" sz="1600">
                <a:solidFill>
                  <a:srgbClr val="990000"/>
                </a:solidFill>
                <a:latin typeface="Roboto Serif"/>
                <a:ea typeface="Roboto Serif"/>
                <a:cs typeface="Roboto Serif"/>
                <a:sym typeface="Roboto Serif"/>
              </a:rPr>
              <a:t>$ git stash drop	</a:t>
            </a:r>
            <a:r>
              <a:rPr lang="en" sz="1300"/>
              <a:t>Removes the top stash without applying it.</a:t>
            </a:r>
            <a:endParaRPr sz="1600">
              <a:solidFill>
                <a:srgbClr val="990000"/>
              </a:solidFill>
              <a:latin typeface="Roboto Serif"/>
              <a:ea typeface="Roboto Serif"/>
              <a:cs typeface="Roboto Serif"/>
              <a:sym typeface="Roboto Serif"/>
            </a:endParaRPr>
          </a:p>
        </p:txBody>
      </p:sp>
      <p:sp>
        <p:nvSpPr>
          <p:cNvPr id="835" name="Google Shape;835;p124"/>
          <p:cNvSpPr txBox="1"/>
          <p:nvPr>
            <p:ph type="title"/>
          </p:nvPr>
        </p:nvSpPr>
        <p:spPr>
          <a:xfrm>
            <a:off x="795241" y="336681"/>
            <a:ext cx="7886700" cy="5232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
              <a:t>Stashing</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9" name="Shape 839"/>
        <p:cNvGrpSpPr/>
        <p:nvPr/>
      </p:nvGrpSpPr>
      <p:grpSpPr>
        <a:xfrm>
          <a:off x="0" y="0"/>
          <a:ext cx="0" cy="0"/>
          <a:chOff x="0" y="0"/>
          <a:chExt cx="0" cy="0"/>
        </a:xfrm>
      </p:grpSpPr>
      <p:sp>
        <p:nvSpPr>
          <p:cNvPr id="840" name="Google Shape;840;p125"/>
          <p:cNvSpPr txBox="1"/>
          <p:nvPr>
            <p:ph idx="1" type="body"/>
          </p:nvPr>
        </p:nvSpPr>
        <p:spPr>
          <a:xfrm>
            <a:off x="880825" y="1342525"/>
            <a:ext cx="7289100" cy="31230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b="1" lang="en" sz="2100"/>
              <a:t>You can select and apply individual commits across branches using the commit hash or tag</a:t>
            </a:r>
            <a:r>
              <a:rPr b="1" lang="en" sz="2100"/>
              <a:t>.</a:t>
            </a:r>
            <a:endParaRPr b="1" sz="2100"/>
          </a:p>
          <a:p>
            <a:pPr indent="0" lvl="0" marL="457200" rtl="0" algn="l">
              <a:spcBef>
                <a:spcPts val="1000"/>
              </a:spcBef>
              <a:spcAft>
                <a:spcPts val="0"/>
              </a:spcAft>
              <a:buNone/>
            </a:pPr>
            <a:r>
              <a:t/>
            </a:r>
            <a:endParaRPr/>
          </a:p>
          <a:p>
            <a:pPr indent="0" lvl="0" marL="457200" rtl="0" algn="l">
              <a:spcBef>
                <a:spcPts val="1000"/>
              </a:spcBef>
              <a:spcAft>
                <a:spcPts val="0"/>
              </a:spcAft>
              <a:buNone/>
            </a:pPr>
            <a:r>
              <a:rPr lang="en"/>
              <a:t>First, checkout the branch you want to apply the cherry picked commit to. Then run the command:</a:t>
            </a:r>
            <a:endParaRPr/>
          </a:p>
          <a:p>
            <a:pPr indent="457200" lvl="0" marL="457200" rtl="0" algn="l">
              <a:spcBef>
                <a:spcPts val="1000"/>
              </a:spcBef>
              <a:spcAft>
                <a:spcPts val="0"/>
              </a:spcAft>
              <a:buNone/>
            </a:pPr>
            <a:r>
              <a:rPr lang="en" sz="1600">
                <a:solidFill>
                  <a:srgbClr val="990000"/>
                </a:solidFill>
                <a:latin typeface="Roboto Serif"/>
                <a:ea typeface="Roboto Serif"/>
                <a:cs typeface="Roboto Serif"/>
                <a:sym typeface="Roboto Serif"/>
              </a:rPr>
              <a:t>$ git cherry-pick &lt;tag-or-hash&gt;</a:t>
            </a:r>
            <a:endParaRPr sz="1600">
              <a:solidFill>
                <a:srgbClr val="990000"/>
              </a:solidFill>
              <a:latin typeface="Roboto Serif"/>
              <a:ea typeface="Roboto Serif"/>
              <a:cs typeface="Roboto Serif"/>
              <a:sym typeface="Roboto Serif"/>
            </a:endParaRPr>
          </a:p>
          <a:p>
            <a:pPr indent="0" lvl="0" marL="457200" rtl="0" algn="l">
              <a:spcBef>
                <a:spcPts val="1000"/>
              </a:spcBef>
              <a:spcAft>
                <a:spcPts val="0"/>
              </a:spcAft>
              <a:buClr>
                <a:schemeClr val="dk1"/>
              </a:buClr>
              <a:buSzPts val="1100"/>
              <a:buFont typeface="Arial"/>
              <a:buNone/>
            </a:pPr>
            <a:r>
              <a:rPr lang="en"/>
              <a:t>The indicated commit will be applied to the branch. </a:t>
            </a:r>
            <a:endParaRPr sz="1600">
              <a:solidFill>
                <a:srgbClr val="990000"/>
              </a:solidFill>
              <a:latin typeface="Roboto Serif"/>
              <a:ea typeface="Roboto Serif"/>
              <a:cs typeface="Roboto Serif"/>
              <a:sym typeface="Roboto Serif"/>
            </a:endParaRPr>
          </a:p>
        </p:txBody>
      </p:sp>
      <p:sp>
        <p:nvSpPr>
          <p:cNvPr id="841" name="Google Shape;841;p125"/>
          <p:cNvSpPr txBox="1"/>
          <p:nvPr>
            <p:ph type="title"/>
          </p:nvPr>
        </p:nvSpPr>
        <p:spPr>
          <a:xfrm>
            <a:off x="795241" y="336681"/>
            <a:ext cx="7886700" cy="5232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
              <a:t>Cherry Picking</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5" name="Shape 845"/>
        <p:cNvGrpSpPr/>
        <p:nvPr/>
      </p:nvGrpSpPr>
      <p:grpSpPr>
        <a:xfrm>
          <a:off x="0" y="0"/>
          <a:ext cx="0" cy="0"/>
          <a:chOff x="0" y="0"/>
          <a:chExt cx="0" cy="0"/>
        </a:xfrm>
      </p:grpSpPr>
      <p:sp>
        <p:nvSpPr>
          <p:cNvPr id="846" name="Google Shape;846;p126"/>
          <p:cNvSpPr txBox="1"/>
          <p:nvPr>
            <p:ph idx="1" type="body"/>
          </p:nvPr>
        </p:nvSpPr>
        <p:spPr>
          <a:xfrm>
            <a:off x="880825" y="1342525"/>
            <a:ext cx="7289100" cy="31230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b="1" lang="en" sz="2100"/>
              <a:t>Scripts can be executed before and after events</a:t>
            </a:r>
            <a:r>
              <a:rPr b="1" lang="en" sz="2100"/>
              <a:t>.</a:t>
            </a:r>
            <a:endParaRPr b="1" sz="2100"/>
          </a:p>
          <a:p>
            <a:pPr indent="0" lvl="0" marL="457200" rtl="0" algn="l">
              <a:spcBef>
                <a:spcPts val="1000"/>
              </a:spcBef>
              <a:spcAft>
                <a:spcPts val="0"/>
              </a:spcAft>
              <a:buNone/>
            </a:pPr>
            <a:r>
              <a:rPr lang="en"/>
              <a:t>There are two types of hooks, client side and server side. All hooks can be set up to run automatically when an event occurs. Events include:</a:t>
            </a:r>
            <a:endParaRPr/>
          </a:p>
          <a:p>
            <a:pPr indent="-336550" lvl="0" marL="914400" rtl="0" algn="l">
              <a:spcBef>
                <a:spcPts val="1000"/>
              </a:spcBef>
              <a:spcAft>
                <a:spcPts val="0"/>
              </a:spcAft>
              <a:buSzPts val="1700"/>
              <a:buChar char="•"/>
            </a:pPr>
            <a:r>
              <a:rPr b="1" lang="en" sz="1700"/>
              <a:t>Pre-commit</a:t>
            </a:r>
            <a:r>
              <a:rPr lang="en" sz="1700"/>
              <a:t>, runs before the commit is saved.</a:t>
            </a:r>
            <a:endParaRPr sz="1700"/>
          </a:p>
          <a:p>
            <a:pPr indent="-336550" lvl="0" marL="914400" rtl="0" algn="l">
              <a:spcBef>
                <a:spcPts val="0"/>
              </a:spcBef>
              <a:spcAft>
                <a:spcPts val="0"/>
              </a:spcAft>
              <a:buSzPts val="1700"/>
              <a:buChar char="•"/>
            </a:pPr>
            <a:r>
              <a:rPr b="1" lang="en" sz="1700"/>
              <a:t>Commit-msg</a:t>
            </a:r>
            <a:r>
              <a:rPr lang="en" sz="1700"/>
              <a:t>, runs after the commit message is written.</a:t>
            </a:r>
            <a:endParaRPr sz="1700"/>
          </a:p>
          <a:p>
            <a:pPr indent="-336550" lvl="0" marL="914400" rtl="0" algn="l">
              <a:spcBef>
                <a:spcPts val="0"/>
              </a:spcBef>
              <a:spcAft>
                <a:spcPts val="0"/>
              </a:spcAft>
              <a:buSzPts val="1700"/>
              <a:buChar char="•"/>
            </a:pPr>
            <a:r>
              <a:rPr b="1" lang="en" sz="1700"/>
              <a:t>Post-Commit</a:t>
            </a:r>
            <a:r>
              <a:rPr lang="en" sz="1700"/>
              <a:t>, runs after the commit is made.</a:t>
            </a:r>
            <a:endParaRPr sz="1700"/>
          </a:p>
          <a:p>
            <a:pPr indent="-336550" lvl="0" marL="914400" rtl="0" algn="l">
              <a:spcBef>
                <a:spcPts val="0"/>
              </a:spcBef>
              <a:spcAft>
                <a:spcPts val="0"/>
              </a:spcAft>
              <a:buSzPts val="1700"/>
              <a:buChar char="•"/>
            </a:pPr>
            <a:r>
              <a:rPr b="1" lang="en" sz="1700"/>
              <a:t>Pre and post-receive</a:t>
            </a:r>
            <a:r>
              <a:rPr lang="en" sz="1700"/>
              <a:t>, server side hooks.</a:t>
            </a:r>
            <a:endParaRPr sz="1700"/>
          </a:p>
          <a:p>
            <a:pPr indent="-336550" lvl="0" marL="914400" rtl="0" algn="l">
              <a:spcBef>
                <a:spcPts val="0"/>
              </a:spcBef>
              <a:spcAft>
                <a:spcPts val="0"/>
              </a:spcAft>
              <a:buSzPts val="1700"/>
              <a:buChar char="•"/>
            </a:pPr>
            <a:r>
              <a:rPr b="1" lang="en" sz="1700"/>
              <a:t>Pre-merge-commit</a:t>
            </a:r>
            <a:r>
              <a:rPr lang="en" sz="1700"/>
              <a:t>, runs before merging.</a:t>
            </a:r>
            <a:endParaRPr sz="1700"/>
          </a:p>
          <a:p>
            <a:pPr indent="0" lvl="0" marL="0" rtl="0" algn="l">
              <a:spcBef>
                <a:spcPts val="1000"/>
              </a:spcBef>
              <a:spcAft>
                <a:spcPts val="0"/>
              </a:spcAft>
              <a:buNone/>
            </a:pPr>
            <a:r>
              <a:t/>
            </a:r>
            <a:endParaRPr/>
          </a:p>
        </p:txBody>
      </p:sp>
      <p:sp>
        <p:nvSpPr>
          <p:cNvPr id="847" name="Google Shape;847;p126"/>
          <p:cNvSpPr txBox="1"/>
          <p:nvPr>
            <p:ph type="title"/>
          </p:nvPr>
        </p:nvSpPr>
        <p:spPr>
          <a:xfrm>
            <a:off x="795241" y="336681"/>
            <a:ext cx="7886700" cy="5232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
              <a:t>Hooks</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1" name="Shape 851"/>
        <p:cNvGrpSpPr/>
        <p:nvPr/>
      </p:nvGrpSpPr>
      <p:grpSpPr>
        <a:xfrm>
          <a:off x="0" y="0"/>
          <a:ext cx="0" cy="0"/>
          <a:chOff x="0" y="0"/>
          <a:chExt cx="0" cy="0"/>
        </a:xfrm>
      </p:grpSpPr>
      <p:sp>
        <p:nvSpPr>
          <p:cNvPr id="852" name="Google Shape;852;p127"/>
          <p:cNvSpPr txBox="1"/>
          <p:nvPr>
            <p:ph idx="1" type="body"/>
          </p:nvPr>
        </p:nvSpPr>
        <p:spPr>
          <a:xfrm>
            <a:off x="857525" y="1350300"/>
            <a:ext cx="7289100" cy="31230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b="1" lang="en" sz="2100"/>
              <a:t>Hooks are scripts</a:t>
            </a:r>
            <a:r>
              <a:rPr b="1" lang="en" sz="2100"/>
              <a:t>.</a:t>
            </a:r>
            <a:endParaRPr b="1" sz="2100"/>
          </a:p>
          <a:p>
            <a:pPr indent="0" lvl="0" marL="457200" rtl="0" algn="l">
              <a:spcBef>
                <a:spcPts val="1000"/>
              </a:spcBef>
              <a:spcAft>
                <a:spcPts val="0"/>
              </a:spcAft>
              <a:buNone/>
            </a:pPr>
            <a:r>
              <a:rPr lang="en"/>
              <a:t>The script name should match the event. So, a pre-commit hook should have the address: </a:t>
            </a:r>
            <a:endParaRPr/>
          </a:p>
          <a:p>
            <a:pPr indent="457200" lvl="0" marL="457200" rtl="0" algn="l">
              <a:spcBef>
                <a:spcPts val="1000"/>
              </a:spcBef>
              <a:spcAft>
                <a:spcPts val="0"/>
              </a:spcAft>
              <a:buNone/>
            </a:pPr>
            <a:r>
              <a:rPr lang="en"/>
              <a:t>your-repo/.git/hooks</a:t>
            </a:r>
            <a:endParaRPr/>
          </a:p>
          <a:p>
            <a:pPr indent="0" lvl="0" marL="0" rtl="0" algn="l">
              <a:spcBef>
                <a:spcPts val="1000"/>
              </a:spcBef>
              <a:spcAft>
                <a:spcPts val="0"/>
              </a:spcAft>
              <a:buNone/>
            </a:pPr>
            <a:r>
              <a:t/>
            </a:r>
            <a:endParaRPr b="1" sz="1700"/>
          </a:p>
          <a:p>
            <a:pPr indent="0" lvl="0" marL="0" rtl="0" algn="l">
              <a:spcBef>
                <a:spcPts val="1000"/>
              </a:spcBef>
              <a:spcAft>
                <a:spcPts val="0"/>
              </a:spcAft>
              <a:buNone/>
            </a:pPr>
            <a:r>
              <a:rPr b="1" lang="en" sz="1700"/>
              <a:t>	</a:t>
            </a:r>
            <a:r>
              <a:rPr lang="en" sz="1700"/>
              <a:t>The files must be a shell or batch file marked as executable.</a:t>
            </a:r>
            <a:endParaRPr sz="1700"/>
          </a:p>
          <a:p>
            <a:pPr indent="0" lvl="0" marL="0" rtl="0" algn="l">
              <a:spcBef>
                <a:spcPts val="1000"/>
              </a:spcBef>
              <a:spcAft>
                <a:spcPts val="0"/>
              </a:spcAft>
              <a:buNone/>
            </a:pPr>
            <a:r>
              <a:rPr lang="en" sz="1700"/>
              <a:t>		</a:t>
            </a:r>
            <a:r>
              <a:rPr lang="en" sz="1600">
                <a:solidFill>
                  <a:srgbClr val="990000"/>
                </a:solidFill>
                <a:latin typeface="Roboto Serif"/>
                <a:ea typeface="Roboto Serif"/>
                <a:cs typeface="Roboto Serif"/>
                <a:sym typeface="Roboto Serif"/>
              </a:rPr>
              <a:t>$ chmod +x pre-commit</a:t>
            </a:r>
            <a:endParaRPr sz="1700"/>
          </a:p>
        </p:txBody>
      </p:sp>
      <p:sp>
        <p:nvSpPr>
          <p:cNvPr id="853" name="Google Shape;853;p127"/>
          <p:cNvSpPr txBox="1"/>
          <p:nvPr>
            <p:ph type="title"/>
          </p:nvPr>
        </p:nvSpPr>
        <p:spPr>
          <a:xfrm>
            <a:off x="795241" y="336681"/>
            <a:ext cx="7886700" cy="5232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
              <a:t>Hooks</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7" name="Shape 857"/>
        <p:cNvGrpSpPr/>
        <p:nvPr/>
      </p:nvGrpSpPr>
      <p:grpSpPr>
        <a:xfrm>
          <a:off x="0" y="0"/>
          <a:ext cx="0" cy="0"/>
          <a:chOff x="0" y="0"/>
          <a:chExt cx="0" cy="0"/>
        </a:xfrm>
      </p:grpSpPr>
      <p:sp>
        <p:nvSpPr>
          <p:cNvPr id="858" name="Google Shape;858;p128"/>
          <p:cNvSpPr txBox="1"/>
          <p:nvPr>
            <p:ph idx="1" type="body"/>
          </p:nvPr>
        </p:nvSpPr>
        <p:spPr>
          <a:xfrm>
            <a:off x="880825" y="1342525"/>
            <a:ext cx="7289100" cy="31230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b="1" lang="en" sz="2100"/>
              <a:t>Continuous integration, continuous deployment.</a:t>
            </a:r>
            <a:endParaRPr b="1" sz="2100"/>
          </a:p>
          <a:p>
            <a:pPr indent="0" lvl="0" marL="0" rtl="0" algn="l">
              <a:spcBef>
                <a:spcPts val="1000"/>
              </a:spcBef>
              <a:spcAft>
                <a:spcPts val="0"/>
              </a:spcAft>
              <a:buNone/>
            </a:pPr>
            <a:r>
              <a:rPr b="1" lang="en" sz="2100"/>
              <a:t>	</a:t>
            </a:r>
            <a:endParaRPr sz="1700"/>
          </a:p>
          <a:p>
            <a:pPr indent="0" lvl="0" marL="457200" rtl="0" algn="l">
              <a:spcBef>
                <a:spcPts val="1000"/>
              </a:spcBef>
              <a:spcAft>
                <a:spcPts val="0"/>
              </a:spcAft>
              <a:buNone/>
            </a:pPr>
            <a:r>
              <a:rPr lang="en"/>
              <a:t>Integrating Git with a build systems automates the process of compiling, testing, and deploying code changes. The benefits include:</a:t>
            </a:r>
            <a:endParaRPr/>
          </a:p>
          <a:p>
            <a:pPr indent="-342900" lvl="0" marL="914400" rtl="0" algn="l">
              <a:spcBef>
                <a:spcPts val="1000"/>
              </a:spcBef>
              <a:spcAft>
                <a:spcPts val="0"/>
              </a:spcAft>
              <a:buSzPts val="1800"/>
              <a:buChar char="•"/>
            </a:pPr>
            <a:r>
              <a:rPr lang="en"/>
              <a:t>Immediate detection of issues</a:t>
            </a:r>
            <a:endParaRPr/>
          </a:p>
          <a:p>
            <a:pPr indent="-342900" lvl="0" marL="914400" rtl="0" algn="l">
              <a:spcBef>
                <a:spcPts val="0"/>
              </a:spcBef>
              <a:spcAft>
                <a:spcPts val="0"/>
              </a:spcAft>
              <a:buSzPts val="1800"/>
              <a:buChar char="•"/>
            </a:pPr>
            <a:r>
              <a:rPr lang="en"/>
              <a:t>Faster resolution times</a:t>
            </a:r>
            <a:endParaRPr/>
          </a:p>
          <a:p>
            <a:pPr indent="-342900" lvl="0" marL="914400" rtl="0" algn="l">
              <a:spcBef>
                <a:spcPts val="0"/>
              </a:spcBef>
              <a:spcAft>
                <a:spcPts val="0"/>
              </a:spcAft>
              <a:buSzPts val="1800"/>
              <a:buChar char="•"/>
            </a:pPr>
            <a:r>
              <a:rPr lang="en"/>
              <a:t>Automatic testing and deployment</a:t>
            </a:r>
            <a:endParaRPr/>
          </a:p>
          <a:p>
            <a:pPr indent="-342900" lvl="0" marL="914400" rtl="0" algn="l">
              <a:spcBef>
                <a:spcPts val="0"/>
              </a:spcBef>
              <a:spcAft>
                <a:spcPts val="0"/>
              </a:spcAft>
              <a:buSzPts val="1800"/>
              <a:buChar char="•"/>
            </a:pPr>
            <a:r>
              <a:rPr lang="en"/>
              <a:t>Streamlining the development process</a:t>
            </a:r>
            <a:endParaRPr/>
          </a:p>
          <a:p>
            <a:pPr indent="0" lvl="0" marL="0" rtl="0" algn="l">
              <a:spcBef>
                <a:spcPts val="1000"/>
              </a:spcBef>
              <a:spcAft>
                <a:spcPts val="0"/>
              </a:spcAft>
              <a:buNone/>
            </a:pPr>
            <a:r>
              <a:t/>
            </a:r>
            <a:endParaRPr/>
          </a:p>
        </p:txBody>
      </p:sp>
      <p:sp>
        <p:nvSpPr>
          <p:cNvPr id="859" name="Google Shape;859;p128"/>
          <p:cNvSpPr txBox="1"/>
          <p:nvPr>
            <p:ph type="title"/>
          </p:nvPr>
        </p:nvSpPr>
        <p:spPr>
          <a:xfrm>
            <a:off x="795241" y="336681"/>
            <a:ext cx="7886700" cy="5232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
              <a:t>Automated Build Systems</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3" name="Shape 863"/>
        <p:cNvGrpSpPr/>
        <p:nvPr/>
      </p:nvGrpSpPr>
      <p:grpSpPr>
        <a:xfrm>
          <a:off x="0" y="0"/>
          <a:ext cx="0" cy="0"/>
          <a:chOff x="0" y="0"/>
          <a:chExt cx="0" cy="0"/>
        </a:xfrm>
      </p:grpSpPr>
      <p:sp>
        <p:nvSpPr>
          <p:cNvPr id="864" name="Google Shape;864;p129"/>
          <p:cNvSpPr txBox="1"/>
          <p:nvPr>
            <p:ph idx="1" type="body"/>
          </p:nvPr>
        </p:nvSpPr>
        <p:spPr>
          <a:xfrm>
            <a:off x="880825" y="1342525"/>
            <a:ext cx="7289100" cy="31230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b="1" lang="en" sz="2100"/>
              <a:t>Brief introduction to Jenkins</a:t>
            </a:r>
            <a:r>
              <a:rPr b="1" lang="en" sz="2100"/>
              <a:t>.</a:t>
            </a:r>
            <a:endParaRPr sz="1700"/>
          </a:p>
          <a:p>
            <a:pPr indent="0" lvl="0" marL="457200" rtl="0" algn="l">
              <a:spcBef>
                <a:spcPts val="1000"/>
              </a:spcBef>
              <a:spcAft>
                <a:spcPts val="0"/>
              </a:spcAft>
              <a:buNone/>
            </a:pPr>
            <a:r>
              <a:rPr lang="en"/>
              <a:t>Jenkins is an open-source automation server that automates tasks related to building, testing, delivering, and deploying software.</a:t>
            </a:r>
            <a:endParaRPr/>
          </a:p>
          <a:p>
            <a:pPr indent="-342900" lvl="0" marL="914400" rtl="0" algn="l">
              <a:spcBef>
                <a:spcPts val="1000"/>
              </a:spcBef>
              <a:spcAft>
                <a:spcPts val="0"/>
              </a:spcAft>
              <a:buSzPts val="1800"/>
              <a:buChar char="•"/>
            </a:pPr>
            <a:r>
              <a:rPr lang="en"/>
              <a:t>Supports multiple languages</a:t>
            </a:r>
            <a:endParaRPr/>
          </a:p>
          <a:p>
            <a:pPr indent="-342900" lvl="0" marL="914400" rtl="0" algn="l">
              <a:spcBef>
                <a:spcPts val="0"/>
              </a:spcBef>
              <a:spcAft>
                <a:spcPts val="0"/>
              </a:spcAft>
              <a:buSzPts val="1800"/>
              <a:buChar char="•"/>
            </a:pPr>
            <a:r>
              <a:rPr lang="en"/>
              <a:t>Plugins can be used to extend functionality.</a:t>
            </a:r>
            <a:endParaRPr/>
          </a:p>
          <a:p>
            <a:pPr indent="-342900" lvl="0" marL="914400" rtl="0" algn="l">
              <a:spcBef>
                <a:spcPts val="0"/>
              </a:spcBef>
              <a:spcAft>
                <a:spcPts val="0"/>
              </a:spcAft>
              <a:buSzPts val="1800"/>
              <a:buChar char="•"/>
            </a:pPr>
            <a:r>
              <a:rPr lang="en"/>
              <a:t>Great for complex build pipelines.</a:t>
            </a:r>
            <a:endParaRPr/>
          </a:p>
          <a:p>
            <a:pPr indent="-342900" lvl="0" marL="914400" rtl="0" algn="l">
              <a:spcBef>
                <a:spcPts val="0"/>
              </a:spcBef>
              <a:spcAft>
                <a:spcPts val="0"/>
              </a:spcAft>
              <a:buSzPts val="1800"/>
              <a:buChar char="•"/>
            </a:pPr>
            <a:r>
              <a:rPr lang="en"/>
              <a:t>Uses a Groovy-based domain specific language file to allow a 'Pipeline as Code' approach.</a:t>
            </a:r>
            <a:endParaRPr/>
          </a:p>
          <a:p>
            <a:pPr indent="0" lvl="0" marL="0" rtl="0" algn="l">
              <a:spcBef>
                <a:spcPts val="1000"/>
              </a:spcBef>
              <a:spcAft>
                <a:spcPts val="0"/>
              </a:spcAft>
              <a:buNone/>
            </a:pPr>
            <a:r>
              <a:rPr lang="en" sz="1600"/>
              <a:t>Jenkinsfile examples:</a:t>
            </a:r>
            <a:r>
              <a:rPr lang="en"/>
              <a:t> </a:t>
            </a:r>
            <a:r>
              <a:rPr lang="en" sz="1400" u="sng">
                <a:solidFill>
                  <a:schemeClr val="hlink"/>
                </a:solidFill>
                <a:hlinkClick r:id="rId3"/>
              </a:rPr>
              <a:t>https://www.jenkins.io/doc/pipeline/examples/</a:t>
            </a:r>
            <a:endParaRPr sz="1400"/>
          </a:p>
        </p:txBody>
      </p:sp>
      <p:sp>
        <p:nvSpPr>
          <p:cNvPr id="865" name="Google Shape;865;p129"/>
          <p:cNvSpPr txBox="1"/>
          <p:nvPr>
            <p:ph type="title"/>
          </p:nvPr>
        </p:nvSpPr>
        <p:spPr>
          <a:xfrm>
            <a:off x="795241" y="336681"/>
            <a:ext cx="7886700" cy="5232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
              <a:t>Automated Build Systems</a:t>
            </a:r>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9" name="Shape 869"/>
        <p:cNvGrpSpPr/>
        <p:nvPr/>
      </p:nvGrpSpPr>
      <p:grpSpPr>
        <a:xfrm>
          <a:off x="0" y="0"/>
          <a:ext cx="0" cy="0"/>
          <a:chOff x="0" y="0"/>
          <a:chExt cx="0" cy="0"/>
        </a:xfrm>
      </p:grpSpPr>
      <p:sp>
        <p:nvSpPr>
          <p:cNvPr id="870" name="Google Shape;870;p130"/>
          <p:cNvSpPr txBox="1"/>
          <p:nvPr>
            <p:ph idx="1" type="body"/>
          </p:nvPr>
        </p:nvSpPr>
        <p:spPr>
          <a:xfrm>
            <a:off x="880825" y="1342525"/>
            <a:ext cx="7289100" cy="31230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b="1" lang="en" sz="2100"/>
              <a:t>Every IDE is different, but most can use Git</a:t>
            </a:r>
            <a:r>
              <a:rPr b="1" lang="en" sz="2100"/>
              <a:t>.</a:t>
            </a:r>
            <a:endParaRPr sz="1700"/>
          </a:p>
          <a:p>
            <a:pPr indent="0" lvl="0" marL="457200" rtl="0" algn="l">
              <a:spcBef>
                <a:spcPts val="1000"/>
              </a:spcBef>
              <a:spcAft>
                <a:spcPts val="0"/>
              </a:spcAft>
              <a:buNone/>
            </a:pPr>
            <a:r>
              <a:rPr lang="en"/>
              <a:t>Look for a plugin that will allow file tracking right within your IDE. Some will even help with committing or other functions, so that you don't have to remember the commands or use a terminal.</a:t>
            </a:r>
            <a:endParaRPr/>
          </a:p>
          <a:p>
            <a:pPr indent="0" lvl="0" marL="0" rtl="0" algn="l">
              <a:spcBef>
                <a:spcPts val="1000"/>
              </a:spcBef>
              <a:spcAft>
                <a:spcPts val="0"/>
              </a:spcAft>
              <a:buClr>
                <a:schemeClr val="dk1"/>
              </a:buClr>
              <a:buSzPts val="1100"/>
              <a:buFont typeface="Arial"/>
              <a:buNone/>
            </a:pPr>
            <a:r>
              <a:rPr b="1" lang="en" sz="2100"/>
              <a:t>Github Desktop is a great UI.</a:t>
            </a:r>
            <a:endParaRPr sz="1700"/>
          </a:p>
          <a:p>
            <a:pPr indent="0" lvl="0" marL="457200" rtl="0" algn="l">
              <a:spcBef>
                <a:spcPts val="1000"/>
              </a:spcBef>
              <a:spcAft>
                <a:spcPts val="0"/>
              </a:spcAft>
              <a:buClr>
                <a:schemeClr val="dk1"/>
              </a:buClr>
              <a:buSzPts val="1100"/>
              <a:buFont typeface="Arial"/>
              <a:buNone/>
            </a:pPr>
            <a:r>
              <a:rPr lang="en"/>
              <a:t>It bypasses the need for terminal commands, helps with visualizing the repo history, and even manages your security (no more </a:t>
            </a:r>
            <a:endParaRPr/>
          </a:p>
          <a:p>
            <a:pPr indent="0" lvl="0" marL="457200" rtl="0" algn="l">
              <a:spcBef>
                <a:spcPts val="1000"/>
              </a:spcBef>
              <a:spcAft>
                <a:spcPts val="0"/>
              </a:spcAft>
              <a:buNone/>
            </a:pPr>
            <a:r>
              <a:t/>
            </a:r>
            <a:endParaRPr/>
          </a:p>
          <a:p>
            <a:pPr indent="0" lvl="0" marL="457200" rtl="0" algn="l">
              <a:spcBef>
                <a:spcPts val="1000"/>
              </a:spcBef>
              <a:spcAft>
                <a:spcPts val="0"/>
              </a:spcAft>
              <a:buNone/>
            </a:pPr>
            <a:r>
              <a:t/>
            </a:r>
            <a:endParaRPr/>
          </a:p>
        </p:txBody>
      </p:sp>
      <p:sp>
        <p:nvSpPr>
          <p:cNvPr id="871" name="Google Shape;871;p130"/>
          <p:cNvSpPr txBox="1"/>
          <p:nvPr>
            <p:ph type="title"/>
          </p:nvPr>
        </p:nvSpPr>
        <p:spPr>
          <a:xfrm>
            <a:off x="795241" y="336681"/>
            <a:ext cx="7886700" cy="5232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
              <a:t>IDE integration, and Github Desktop</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sp>
        <p:nvSpPr>
          <p:cNvPr id="457" name="Google Shape;457;p68"/>
          <p:cNvSpPr txBox="1"/>
          <p:nvPr>
            <p:ph type="title"/>
          </p:nvPr>
        </p:nvSpPr>
        <p:spPr>
          <a:xfrm>
            <a:off x="795241" y="336681"/>
            <a:ext cx="7886700" cy="5232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2500"/>
              <a:buFont typeface="Montserrat ExtraBold"/>
              <a:buNone/>
            </a:pPr>
            <a:r>
              <a:rPr lang="en"/>
              <a:t>You experience our impact on a daily basis!</a:t>
            </a:r>
            <a:endParaRPr/>
          </a:p>
        </p:txBody>
      </p:sp>
      <p:pic>
        <p:nvPicPr>
          <p:cNvPr id="458" name="Google Shape;458;p68"/>
          <p:cNvPicPr preferRelativeResize="0"/>
          <p:nvPr/>
        </p:nvPicPr>
        <p:blipFill rotWithShape="1">
          <a:blip r:embed="rId3">
            <a:alphaModFix/>
          </a:blip>
          <a:srcRect b="159" l="0" r="0" t="159"/>
          <a:stretch/>
        </p:blipFill>
        <p:spPr>
          <a:xfrm>
            <a:off x="2906096" y="2442290"/>
            <a:ext cx="3399588" cy="2258625"/>
          </a:xfrm>
          <a:prstGeom prst="rect">
            <a:avLst/>
          </a:prstGeom>
          <a:noFill/>
          <a:ln>
            <a:noFill/>
          </a:ln>
          <a:effectLst>
            <a:outerShdw blurRad="171450" rotWithShape="0" algn="bl" dir="1200000" dist="85725">
              <a:srgbClr val="000000">
                <a:alpha val="20000"/>
              </a:srgbClr>
            </a:outerShdw>
          </a:effectLst>
        </p:spPr>
      </p:pic>
      <p:pic>
        <p:nvPicPr>
          <p:cNvPr id="459" name="Google Shape;459;p68"/>
          <p:cNvPicPr preferRelativeResize="0"/>
          <p:nvPr/>
        </p:nvPicPr>
        <p:blipFill rotWithShape="1">
          <a:blip r:embed="rId4">
            <a:alphaModFix/>
          </a:blip>
          <a:srcRect b="0" l="0" r="0" t="0"/>
          <a:stretch/>
        </p:blipFill>
        <p:spPr>
          <a:xfrm>
            <a:off x="426664" y="1191513"/>
            <a:ext cx="3237473" cy="2157799"/>
          </a:xfrm>
          <a:prstGeom prst="rect">
            <a:avLst/>
          </a:prstGeom>
          <a:noFill/>
          <a:ln>
            <a:noFill/>
          </a:ln>
          <a:effectLst>
            <a:outerShdw blurRad="171450" rotWithShape="0" algn="bl" dir="1200000" dist="85725">
              <a:srgbClr val="000000">
                <a:alpha val="20000"/>
              </a:srgbClr>
            </a:outerShdw>
          </a:effectLst>
        </p:spPr>
      </p:pic>
      <p:pic>
        <p:nvPicPr>
          <p:cNvPr id="460" name="Google Shape;460;p68"/>
          <p:cNvPicPr preferRelativeResize="0"/>
          <p:nvPr/>
        </p:nvPicPr>
        <p:blipFill rotWithShape="1">
          <a:blip r:embed="rId5">
            <a:alphaModFix/>
          </a:blip>
          <a:srcRect b="0" l="0" r="0" t="0"/>
          <a:stretch/>
        </p:blipFill>
        <p:spPr>
          <a:xfrm>
            <a:off x="5301710" y="994354"/>
            <a:ext cx="3065928" cy="2046430"/>
          </a:xfrm>
          <a:prstGeom prst="rect">
            <a:avLst/>
          </a:prstGeom>
          <a:noFill/>
          <a:ln>
            <a:noFill/>
          </a:ln>
          <a:effectLst>
            <a:outerShdw blurRad="171450" rotWithShape="0" algn="bl" dir="1200000" dist="85725">
              <a:srgbClr val="000000">
                <a:alpha val="20000"/>
              </a:srgbClr>
            </a:outerShdw>
          </a:effectLst>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5" name="Shape 875"/>
        <p:cNvGrpSpPr/>
        <p:nvPr/>
      </p:nvGrpSpPr>
      <p:grpSpPr>
        <a:xfrm>
          <a:off x="0" y="0"/>
          <a:ext cx="0" cy="0"/>
          <a:chOff x="0" y="0"/>
          <a:chExt cx="0" cy="0"/>
        </a:xfrm>
      </p:grpSpPr>
      <p:sp>
        <p:nvSpPr>
          <p:cNvPr id="876" name="Google Shape;876;p131"/>
          <p:cNvSpPr txBox="1"/>
          <p:nvPr>
            <p:ph type="title"/>
          </p:nvPr>
        </p:nvSpPr>
        <p:spPr>
          <a:xfrm>
            <a:off x="795241" y="336681"/>
            <a:ext cx="7886700" cy="5232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
              <a:t>Extras…</a:t>
            </a:r>
            <a:endParaRPr/>
          </a:p>
        </p:txBody>
      </p:sp>
      <p:sp>
        <p:nvSpPr>
          <p:cNvPr id="877" name="Google Shape;877;p131"/>
          <p:cNvSpPr txBox="1"/>
          <p:nvPr>
            <p:ph idx="1" type="body"/>
          </p:nvPr>
        </p:nvSpPr>
        <p:spPr>
          <a:xfrm>
            <a:off x="913200" y="1342525"/>
            <a:ext cx="7289100" cy="31230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
              <a:t>P</a:t>
            </a:r>
            <a:r>
              <a:rPr lang="en"/>
              <a:t>runing, cherry picking, hooks</a:t>
            </a:r>
            <a:endParaRPr/>
          </a:p>
        </p:txBody>
      </p:sp>
      <p:sp>
        <p:nvSpPr>
          <p:cNvPr id="878" name="Google Shape;878;p131"/>
          <p:cNvSpPr txBox="1"/>
          <p:nvPr/>
        </p:nvSpPr>
        <p:spPr>
          <a:xfrm>
            <a:off x="1678225" y="1895800"/>
            <a:ext cx="3877200" cy="29136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Clr>
                <a:schemeClr val="dk2"/>
              </a:buClr>
              <a:buSzPts val="1200"/>
              <a:buChar char="●"/>
            </a:pPr>
            <a:r>
              <a:rPr lang="en" sz="1200">
                <a:solidFill>
                  <a:srgbClr val="666666"/>
                </a:solidFill>
                <a:highlight>
                  <a:srgbClr val="EFEFEF"/>
                </a:highlight>
                <a:latin typeface="Roboto Serif Thin"/>
                <a:ea typeface="Roboto Serif Thin"/>
                <a:cs typeface="Roboto Serif Thin"/>
                <a:sym typeface="Roboto Serif Thin"/>
              </a:rPr>
              <a:t>$git prune </a:t>
            </a:r>
            <a:r>
              <a:rPr lang="en" sz="1200">
                <a:solidFill>
                  <a:schemeClr val="dk2"/>
                </a:solidFill>
              </a:rPr>
              <a:t>or</a:t>
            </a:r>
            <a:r>
              <a:rPr lang="en" sz="1200">
                <a:solidFill>
                  <a:srgbClr val="666666"/>
                </a:solidFill>
                <a:highlight>
                  <a:srgbClr val="EFEFEF"/>
                </a:highlight>
                <a:latin typeface="Roboto Serif Thin"/>
                <a:ea typeface="Roboto Serif Thin"/>
                <a:cs typeface="Roboto Serif Thin"/>
                <a:sym typeface="Roboto Serif Thin"/>
              </a:rPr>
              <a:t> $git gc</a:t>
            </a:r>
            <a:endParaRPr sz="1200">
              <a:solidFill>
                <a:schemeClr val="dk2"/>
              </a:solidFill>
            </a:endParaRPr>
          </a:p>
          <a:p>
            <a:pPr indent="-304800" lvl="1" marL="914400" rtl="0" algn="l">
              <a:spcBef>
                <a:spcPts val="0"/>
              </a:spcBef>
              <a:spcAft>
                <a:spcPts val="0"/>
              </a:spcAft>
              <a:buClr>
                <a:schemeClr val="dk2"/>
              </a:buClr>
              <a:buSzPts val="1200"/>
              <a:buChar char="○"/>
            </a:pPr>
            <a:r>
              <a:rPr lang="en" sz="1200">
                <a:solidFill>
                  <a:schemeClr val="dk2"/>
                </a:solidFill>
              </a:rPr>
              <a:t> Deletes temporary files.</a:t>
            </a:r>
            <a:endParaRPr sz="1200">
              <a:solidFill>
                <a:schemeClr val="dk2"/>
              </a:solidFill>
            </a:endParaRPr>
          </a:p>
          <a:p>
            <a:pPr indent="-304800" lvl="1" marL="914400" rtl="0" algn="l">
              <a:spcBef>
                <a:spcPts val="0"/>
              </a:spcBef>
              <a:spcAft>
                <a:spcPts val="0"/>
              </a:spcAft>
              <a:buClr>
                <a:schemeClr val="dk2"/>
              </a:buClr>
              <a:buSzPts val="1200"/>
              <a:buChar char="○"/>
            </a:pPr>
            <a:r>
              <a:rPr lang="en" sz="1200">
                <a:solidFill>
                  <a:schemeClr val="dk2"/>
                </a:solidFill>
              </a:rPr>
              <a:t>g</a:t>
            </a:r>
            <a:r>
              <a:rPr lang="en" sz="1200">
                <a:solidFill>
                  <a:schemeClr val="dk2"/>
                </a:solidFill>
              </a:rPr>
              <a:t>c (garbage collection) also runs prune.</a:t>
            </a:r>
            <a:endParaRPr sz="1200">
              <a:solidFill>
                <a:schemeClr val="dk2"/>
              </a:solidFill>
            </a:endParaRPr>
          </a:p>
          <a:p>
            <a:pPr indent="-304800" lvl="1" marL="914400" rtl="0" algn="l">
              <a:spcBef>
                <a:spcPts val="0"/>
              </a:spcBef>
              <a:spcAft>
                <a:spcPts val="0"/>
              </a:spcAft>
              <a:buClr>
                <a:schemeClr val="dk2"/>
              </a:buClr>
              <a:buSzPts val="1200"/>
              <a:buChar char="○"/>
            </a:pPr>
            <a:r>
              <a:rPr lang="en" sz="1200">
                <a:solidFill>
                  <a:schemeClr val="dk2"/>
                </a:solidFill>
              </a:rPr>
              <a:t>Very safe; will not affect repo.</a:t>
            </a:r>
            <a:endParaRPr sz="1200">
              <a:solidFill>
                <a:schemeClr val="dk2"/>
              </a:solidFill>
            </a:endParaRPr>
          </a:p>
          <a:p>
            <a:pPr indent="-304800" lvl="0" marL="457200" rtl="0" algn="l">
              <a:spcBef>
                <a:spcPts val="0"/>
              </a:spcBef>
              <a:spcAft>
                <a:spcPts val="0"/>
              </a:spcAft>
              <a:buClr>
                <a:schemeClr val="dk2"/>
              </a:buClr>
              <a:buSzPts val="1200"/>
              <a:buChar char="●"/>
            </a:pPr>
            <a:r>
              <a:rPr lang="en" sz="1200">
                <a:solidFill>
                  <a:srgbClr val="666666"/>
                </a:solidFill>
                <a:highlight>
                  <a:srgbClr val="EFEFEF"/>
                </a:highlight>
                <a:latin typeface="Roboto Serif Thin"/>
                <a:ea typeface="Roboto Serif Thin"/>
                <a:cs typeface="Roboto Serif Thin"/>
                <a:sym typeface="Roboto Serif Thin"/>
              </a:rPr>
              <a:t>$git cherry-pick [commit hash]</a:t>
            </a:r>
            <a:endParaRPr sz="1200">
              <a:solidFill>
                <a:schemeClr val="dk2"/>
              </a:solidFill>
            </a:endParaRPr>
          </a:p>
          <a:p>
            <a:pPr indent="-304800" lvl="1" marL="914400" rtl="0" algn="l">
              <a:spcBef>
                <a:spcPts val="0"/>
              </a:spcBef>
              <a:spcAft>
                <a:spcPts val="0"/>
              </a:spcAft>
              <a:buClr>
                <a:schemeClr val="dk2"/>
              </a:buClr>
              <a:buSzPts val="1200"/>
              <a:buChar char="○"/>
            </a:pPr>
            <a:r>
              <a:rPr lang="en" sz="1200">
                <a:solidFill>
                  <a:schemeClr val="dk2"/>
                </a:solidFill>
              </a:rPr>
              <a:t>Adds commit from another branch.</a:t>
            </a:r>
            <a:endParaRPr sz="1200">
              <a:solidFill>
                <a:schemeClr val="dk2"/>
              </a:solidFill>
            </a:endParaRPr>
          </a:p>
          <a:p>
            <a:pPr indent="-304800" lvl="1" marL="914400" rtl="0" algn="l">
              <a:spcBef>
                <a:spcPts val="0"/>
              </a:spcBef>
              <a:spcAft>
                <a:spcPts val="0"/>
              </a:spcAft>
              <a:buClr>
                <a:schemeClr val="dk2"/>
              </a:buClr>
              <a:buSzPts val="1200"/>
              <a:buChar char="○"/>
            </a:pPr>
            <a:r>
              <a:rPr lang="en" sz="1200">
                <a:solidFill>
                  <a:schemeClr val="dk2"/>
                </a:solidFill>
              </a:rPr>
              <a:t>Like merge, but only for one commit instead of a whole branch.</a:t>
            </a:r>
            <a:endParaRPr sz="1200">
              <a:solidFill>
                <a:schemeClr val="dk2"/>
              </a:solidFill>
            </a:endParaRPr>
          </a:p>
          <a:p>
            <a:pPr indent="-304800" lvl="0" marL="457200" rtl="0" algn="l">
              <a:spcBef>
                <a:spcPts val="0"/>
              </a:spcBef>
              <a:spcAft>
                <a:spcPts val="0"/>
              </a:spcAft>
              <a:buClr>
                <a:schemeClr val="dk2"/>
              </a:buClr>
              <a:buSzPts val="1200"/>
              <a:buChar char="●"/>
            </a:pPr>
            <a:r>
              <a:rPr lang="en" sz="1200">
                <a:solidFill>
                  <a:schemeClr val="dk2"/>
                </a:solidFill>
              </a:rPr>
              <a:t>Hooks!</a:t>
            </a:r>
            <a:endParaRPr sz="1200">
              <a:solidFill>
                <a:schemeClr val="dk2"/>
              </a:solidFill>
            </a:endParaRPr>
          </a:p>
          <a:p>
            <a:pPr indent="-304800" lvl="1" marL="914400" rtl="0" algn="l">
              <a:spcBef>
                <a:spcPts val="0"/>
              </a:spcBef>
              <a:spcAft>
                <a:spcPts val="0"/>
              </a:spcAft>
              <a:buClr>
                <a:schemeClr val="dk2"/>
              </a:buClr>
              <a:buSzPts val="1200"/>
              <a:buChar char="○"/>
            </a:pPr>
            <a:r>
              <a:rPr lang="en" sz="1200">
                <a:solidFill>
                  <a:schemeClr val="dk2"/>
                </a:solidFill>
              </a:rPr>
              <a:t>Hooks are scripts that you can add to your workflow. </a:t>
            </a:r>
            <a:endParaRPr sz="1200">
              <a:solidFill>
                <a:schemeClr val="dk2"/>
              </a:solidFill>
            </a:endParaRPr>
          </a:p>
          <a:p>
            <a:pPr indent="-304800" lvl="1" marL="914400" rtl="0" algn="l">
              <a:spcBef>
                <a:spcPts val="0"/>
              </a:spcBef>
              <a:spcAft>
                <a:spcPts val="0"/>
              </a:spcAft>
              <a:buClr>
                <a:schemeClr val="dk2"/>
              </a:buClr>
              <a:buSzPts val="1200"/>
              <a:buChar char="○"/>
            </a:pPr>
            <a:r>
              <a:rPr lang="en" sz="1200">
                <a:solidFill>
                  <a:schemeClr val="dk2"/>
                </a:solidFill>
              </a:rPr>
              <a:t>Hooks are run automatically at specific times, for example: pre-commit, post-commit, rpe-push, etc.</a:t>
            </a:r>
            <a:endParaRPr sz="1200">
              <a:solidFill>
                <a:schemeClr val="dk2"/>
              </a:solidFill>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2" name="Shape 882"/>
        <p:cNvGrpSpPr/>
        <p:nvPr/>
      </p:nvGrpSpPr>
      <p:grpSpPr>
        <a:xfrm>
          <a:off x="0" y="0"/>
          <a:ext cx="0" cy="0"/>
          <a:chOff x="0" y="0"/>
          <a:chExt cx="0" cy="0"/>
        </a:xfrm>
      </p:grpSpPr>
      <p:sp>
        <p:nvSpPr>
          <p:cNvPr id="883" name="Google Shape;883;p132"/>
          <p:cNvSpPr txBox="1"/>
          <p:nvPr>
            <p:ph type="title"/>
          </p:nvPr>
        </p:nvSpPr>
        <p:spPr>
          <a:xfrm>
            <a:off x="795241" y="336681"/>
            <a:ext cx="7886700" cy="5232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
              <a:t>Please complete the End Of Class survey!</a:t>
            </a:r>
            <a:endParaRPr/>
          </a:p>
        </p:txBody>
      </p:sp>
      <p:sp>
        <p:nvSpPr>
          <p:cNvPr id="884" name="Google Shape;884;p132"/>
          <p:cNvSpPr txBox="1"/>
          <p:nvPr>
            <p:ph idx="1" type="body"/>
          </p:nvPr>
        </p:nvSpPr>
        <p:spPr>
          <a:xfrm>
            <a:off x="913200" y="1342525"/>
            <a:ext cx="7289100" cy="31230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 u="sng">
                <a:solidFill>
                  <a:schemeClr val="hlink"/>
                </a:solidFill>
                <a:hlinkClick r:id="rId3"/>
              </a:rPr>
              <a:t>https://sfdc.plusplus.app/login/?next=/a/surveys/2238/</a:t>
            </a:r>
            <a:endParaRPr/>
          </a:p>
          <a:p>
            <a:pPr indent="0" lvl="0" marL="0" rtl="0" algn="l">
              <a:spcBef>
                <a:spcPts val="1000"/>
              </a:spcBef>
              <a:spcAft>
                <a:spcPts val="0"/>
              </a:spcAft>
              <a:buNone/>
            </a:pPr>
            <a:r>
              <a:t/>
            </a:r>
            <a:endParaRPr/>
          </a:p>
          <a:p>
            <a:pPr indent="0" lvl="0" marL="0" rtl="0" algn="l">
              <a:spcBef>
                <a:spcPts val="1000"/>
              </a:spcBef>
              <a:spcAft>
                <a:spcPts val="0"/>
              </a:spcAft>
              <a:buNone/>
            </a:pPr>
            <a:r>
              <a:rPr lang="en"/>
              <a:t>And thanks so much for being a part of our class!</a:t>
            </a:r>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8" name="Shape 888"/>
        <p:cNvGrpSpPr/>
        <p:nvPr/>
      </p:nvGrpSpPr>
      <p:grpSpPr>
        <a:xfrm>
          <a:off x="0" y="0"/>
          <a:ext cx="0" cy="0"/>
          <a:chOff x="0" y="0"/>
          <a:chExt cx="0" cy="0"/>
        </a:xfrm>
      </p:grpSpPr>
      <p:sp>
        <p:nvSpPr>
          <p:cNvPr id="889" name="Google Shape;889;p133"/>
          <p:cNvSpPr txBox="1"/>
          <p:nvPr>
            <p:ph idx="4294967295" type="title"/>
          </p:nvPr>
        </p:nvSpPr>
        <p:spPr>
          <a:xfrm>
            <a:off x="1448001" y="2458615"/>
            <a:ext cx="6603900" cy="7608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SzPts val="4400"/>
              <a:buNone/>
            </a:pPr>
            <a:r>
              <a:rPr lang="en" sz="2000">
                <a:solidFill>
                  <a:schemeClr val="accent1"/>
                </a:solidFill>
              </a:rPr>
              <a:t>If you have any additional questions, please ask!</a:t>
            </a:r>
            <a:r>
              <a:rPr b="1" lang="en" sz="2000"/>
              <a:t>If </a:t>
            </a:r>
            <a:endParaRPr b="1" sz="2000"/>
          </a:p>
        </p:txBody>
      </p:sp>
      <p:sp>
        <p:nvSpPr>
          <p:cNvPr id="890" name="Google Shape;890;p133"/>
          <p:cNvSpPr txBox="1"/>
          <p:nvPr>
            <p:ph idx="4294967295" type="title"/>
          </p:nvPr>
        </p:nvSpPr>
        <p:spPr>
          <a:xfrm>
            <a:off x="1881150" y="1464415"/>
            <a:ext cx="5381700" cy="994200"/>
          </a:xfrm>
          <a:prstGeom prst="rect">
            <a:avLst/>
          </a:prstGeom>
          <a:noFill/>
          <a:ln>
            <a:noFill/>
          </a:ln>
        </p:spPr>
        <p:txBody>
          <a:bodyPr anchorCtr="0" anchor="ctr" bIns="0" lIns="0" spcFirstLastPara="1" rIns="0" wrap="square" tIns="0">
            <a:noAutofit/>
          </a:bodyPr>
          <a:lstStyle/>
          <a:p>
            <a:pPr indent="0" lvl="0" marL="0" rtl="0" algn="ctr">
              <a:lnSpc>
                <a:spcPct val="90000"/>
              </a:lnSpc>
              <a:spcBef>
                <a:spcPts val="0"/>
              </a:spcBef>
              <a:spcAft>
                <a:spcPts val="0"/>
              </a:spcAft>
              <a:buClr>
                <a:schemeClr val="dk1"/>
              </a:buClr>
              <a:buSzPts val="4000"/>
              <a:buFont typeface="Montserrat SemiBold"/>
              <a:buNone/>
            </a:pPr>
            <a:r>
              <a:rPr b="1" lang="en" sz="4500">
                <a:solidFill>
                  <a:srgbClr val="E7005E"/>
                </a:solidFill>
                <a:latin typeface="Montserrat SemiBold"/>
                <a:ea typeface="Montserrat SemiBold"/>
                <a:cs typeface="Montserrat SemiBold"/>
                <a:sym typeface="Montserrat SemiBold"/>
              </a:rPr>
              <a:t>Thank you!</a:t>
            </a:r>
            <a:endParaRPr sz="4500">
              <a:solidFill>
                <a:srgbClr val="E7005E"/>
              </a:solidFill>
            </a:endParaRPr>
          </a:p>
        </p:txBody>
      </p:sp>
      <p:pic>
        <p:nvPicPr>
          <p:cNvPr id="891" name="Google Shape;891;p133"/>
          <p:cNvPicPr preferRelativeResize="0"/>
          <p:nvPr/>
        </p:nvPicPr>
        <p:blipFill rotWithShape="1">
          <a:blip r:embed="rId3">
            <a:alphaModFix/>
          </a:blip>
          <a:srcRect b="0" l="0" r="0" t="0"/>
          <a:stretch/>
        </p:blipFill>
        <p:spPr>
          <a:xfrm>
            <a:off x="3145259" y="3239700"/>
            <a:ext cx="2853482" cy="67237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sp>
        <p:nvSpPr>
          <p:cNvPr id="465" name="Google Shape;465;p69"/>
          <p:cNvSpPr txBox="1"/>
          <p:nvPr>
            <p:ph idx="1" type="body"/>
          </p:nvPr>
        </p:nvSpPr>
        <p:spPr>
          <a:xfrm>
            <a:off x="913199" y="1342525"/>
            <a:ext cx="7768800" cy="3123000"/>
          </a:xfrm>
          <a:prstGeom prst="rect">
            <a:avLst/>
          </a:prstGeom>
          <a:noFill/>
          <a:ln>
            <a:noFill/>
          </a:ln>
        </p:spPr>
        <p:txBody>
          <a:bodyPr anchorCtr="0" anchor="t" bIns="45700" lIns="91425" spcFirstLastPara="1" rIns="91425" wrap="square" tIns="45700">
            <a:noAutofit/>
          </a:bodyPr>
          <a:lstStyle/>
          <a:p>
            <a:pPr indent="0" lvl="0" marL="114300" rtl="0" algn="l">
              <a:lnSpc>
                <a:spcPct val="90000"/>
              </a:lnSpc>
              <a:spcBef>
                <a:spcPts val="1000"/>
              </a:spcBef>
              <a:spcAft>
                <a:spcPts val="0"/>
              </a:spcAft>
              <a:buSzPts val="1800"/>
              <a:buNone/>
            </a:pPr>
            <a:r>
              <a:rPr b="1" lang="en">
                <a:solidFill>
                  <a:srgbClr val="E7005E"/>
                </a:solidFill>
              </a:rPr>
              <a:t>I will..</a:t>
            </a:r>
            <a:endParaRPr>
              <a:solidFill>
                <a:srgbClr val="E7005E"/>
              </a:solidFill>
            </a:endParaRPr>
          </a:p>
          <a:p>
            <a:pPr indent="-342900" lvl="0" marL="457200" rtl="0" algn="l">
              <a:lnSpc>
                <a:spcPct val="90000"/>
              </a:lnSpc>
              <a:spcBef>
                <a:spcPts val="1000"/>
              </a:spcBef>
              <a:spcAft>
                <a:spcPts val="0"/>
              </a:spcAft>
              <a:buClr>
                <a:schemeClr val="dk2"/>
              </a:buClr>
              <a:buSzPts val="1800"/>
              <a:buChar char="•"/>
            </a:pPr>
            <a:r>
              <a:rPr lang="en"/>
              <a:t>Make this course interactive</a:t>
            </a:r>
            <a:endParaRPr/>
          </a:p>
          <a:p>
            <a:pPr indent="-342900" lvl="0" marL="457200" rtl="0" algn="l">
              <a:lnSpc>
                <a:spcPct val="90000"/>
              </a:lnSpc>
              <a:spcBef>
                <a:spcPts val="1000"/>
              </a:spcBef>
              <a:spcAft>
                <a:spcPts val="0"/>
              </a:spcAft>
              <a:buClr>
                <a:schemeClr val="dk2"/>
              </a:buClr>
              <a:buSzPts val="1800"/>
              <a:buChar char="•"/>
            </a:pPr>
            <a:r>
              <a:rPr lang="en"/>
              <a:t>Ask you questions</a:t>
            </a:r>
            <a:endParaRPr/>
          </a:p>
          <a:p>
            <a:pPr indent="-342900" lvl="0" marL="457200" rtl="0" algn="l">
              <a:lnSpc>
                <a:spcPct val="90000"/>
              </a:lnSpc>
              <a:spcBef>
                <a:spcPts val="1000"/>
              </a:spcBef>
              <a:spcAft>
                <a:spcPts val="0"/>
              </a:spcAft>
              <a:buClr>
                <a:schemeClr val="dk2"/>
              </a:buClr>
              <a:buSzPts val="1800"/>
              <a:buChar char="•"/>
            </a:pPr>
            <a:r>
              <a:rPr lang="en"/>
              <a:t>Ensure everyone can speak</a:t>
            </a:r>
            <a:endParaRPr/>
          </a:p>
          <a:p>
            <a:pPr indent="-342900" lvl="0" marL="457200" rtl="0" algn="l">
              <a:lnSpc>
                <a:spcPct val="90000"/>
              </a:lnSpc>
              <a:spcBef>
                <a:spcPts val="1000"/>
              </a:spcBef>
              <a:spcAft>
                <a:spcPts val="0"/>
              </a:spcAft>
              <a:buClr>
                <a:schemeClr val="dk2"/>
              </a:buClr>
              <a:buSzPts val="1800"/>
              <a:buChar char="•"/>
            </a:pPr>
            <a:r>
              <a:rPr lang="en"/>
              <a:t>Create an inclusive learning environment</a:t>
            </a:r>
            <a:endParaRPr/>
          </a:p>
          <a:p>
            <a:pPr indent="-342900" lvl="0" marL="457200" rtl="0" algn="l">
              <a:lnSpc>
                <a:spcPct val="90000"/>
              </a:lnSpc>
              <a:spcBef>
                <a:spcPts val="1000"/>
              </a:spcBef>
              <a:spcAft>
                <a:spcPts val="0"/>
              </a:spcAft>
              <a:buClr>
                <a:schemeClr val="dk2"/>
              </a:buClr>
              <a:buSzPts val="1800"/>
              <a:buChar char="•"/>
            </a:pPr>
            <a:r>
              <a:rPr lang="en"/>
              <a:t>Use an on-screen timer for breaks</a:t>
            </a:r>
            <a:endParaRPr/>
          </a:p>
          <a:p>
            <a:pPr indent="-228600" lvl="0" marL="457200" rtl="0" algn="l">
              <a:lnSpc>
                <a:spcPct val="90000"/>
              </a:lnSpc>
              <a:spcBef>
                <a:spcPts val="1000"/>
              </a:spcBef>
              <a:spcAft>
                <a:spcPts val="0"/>
              </a:spcAft>
              <a:buClr>
                <a:schemeClr val="dk2"/>
              </a:buClr>
              <a:buSzPts val="1800"/>
              <a:buNone/>
            </a:pPr>
            <a:r>
              <a:t/>
            </a:r>
            <a:endParaRPr/>
          </a:p>
          <a:p>
            <a:pPr indent="0" lvl="0" marL="114300" rtl="0" algn="l">
              <a:lnSpc>
                <a:spcPct val="90000"/>
              </a:lnSpc>
              <a:spcBef>
                <a:spcPts val="1000"/>
              </a:spcBef>
              <a:spcAft>
                <a:spcPts val="0"/>
              </a:spcAft>
              <a:buSzPts val="1800"/>
              <a:buNone/>
            </a:pPr>
            <a:r>
              <a:rPr b="1" lang="en">
                <a:solidFill>
                  <a:srgbClr val="E7005E"/>
                </a:solidFill>
              </a:rPr>
              <a:t>…also, if you have an accessibility need, please let me know!</a:t>
            </a:r>
            <a:endParaRPr>
              <a:solidFill>
                <a:srgbClr val="E7005E"/>
              </a:solidFill>
            </a:endParaRPr>
          </a:p>
        </p:txBody>
      </p:sp>
      <p:sp>
        <p:nvSpPr>
          <p:cNvPr id="466" name="Google Shape;466;p69"/>
          <p:cNvSpPr txBox="1"/>
          <p:nvPr>
            <p:ph type="title"/>
          </p:nvPr>
        </p:nvSpPr>
        <p:spPr>
          <a:xfrm>
            <a:off x="795241" y="336681"/>
            <a:ext cx="7886700" cy="5232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2500"/>
              <a:buFont typeface="Montserrat ExtraBold"/>
              <a:buNone/>
            </a:pPr>
            <a:r>
              <a:rPr lang="en"/>
              <a:t>My pledge to you:</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0" name="Shape 470"/>
        <p:cNvGrpSpPr/>
        <p:nvPr/>
      </p:nvGrpSpPr>
      <p:grpSpPr>
        <a:xfrm>
          <a:off x="0" y="0"/>
          <a:ext cx="0" cy="0"/>
          <a:chOff x="0" y="0"/>
          <a:chExt cx="0" cy="0"/>
        </a:xfrm>
      </p:grpSpPr>
      <p:sp>
        <p:nvSpPr>
          <p:cNvPr id="471" name="Google Shape;471;p70"/>
          <p:cNvSpPr txBox="1"/>
          <p:nvPr>
            <p:ph idx="1" type="body"/>
          </p:nvPr>
        </p:nvSpPr>
        <p:spPr>
          <a:xfrm>
            <a:off x="913200" y="1342525"/>
            <a:ext cx="7289100" cy="3123000"/>
          </a:xfrm>
          <a:prstGeom prst="rect">
            <a:avLst/>
          </a:prstGeom>
          <a:noFill/>
          <a:ln>
            <a:noFill/>
          </a:ln>
        </p:spPr>
        <p:txBody>
          <a:bodyPr anchorCtr="0" anchor="t" bIns="45700" lIns="91425" spcFirstLastPara="1" rIns="91425" wrap="square" tIns="45700">
            <a:noAutofit/>
          </a:bodyPr>
          <a:lstStyle/>
          <a:p>
            <a:pPr indent="0" lvl="0" marL="114300" rtl="0" algn="l">
              <a:lnSpc>
                <a:spcPct val="90000"/>
              </a:lnSpc>
              <a:spcBef>
                <a:spcPts val="1000"/>
              </a:spcBef>
              <a:spcAft>
                <a:spcPts val="0"/>
              </a:spcAft>
              <a:buSzPts val="1800"/>
              <a:buNone/>
            </a:pPr>
            <a:r>
              <a:rPr b="1" lang="en">
                <a:solidFill>
                  <a:srgbClr val="E7005E"/>
                </a:solidFill>
              </a:rPr>
              <a:t>At the end of this course, you will be able to:</a:t>
            </a:r>
            <a:endParaRPr>
              <a:solidFill>
                <a:srgbClr val="E7005E"/>
              </a:solidFill>
            </a:endParaRPr>
          </a:p>
          <a:p>
            <a:pPr indent="-342900" lvl="0" marL="457200" rtl="0" algn="l">
              <a:lnSpc>
                <a:spcPct val="90000"/>
              </a:lnSpc>
              <a:spcBef>
                <a:spcPts val="1000"/>
              </a:spcBef>
              <a:spcAft>
                <a:spcPts val="0"/>
              </a:spcAft>
              <a:buClr>
                <a:schemeClr val="dk2"/>
              </a:buClr>
              <a:buSzPts val="1800"/>
              <a:buChar char="•"/>
            </a:pPr>
            <a:r>
              <a:rPr lang="en"/>
              <a:t>Explain in your own words about what source control is</a:t>
            </a:r>
            <a:endParaRPr/>
          </a:p>
          <a:p>
            <a:pPr indent="-342900" lvl="0" marL="457200" rtl="0" algn="l">
              <a:lnSpc>
                <a:spcPct val="90000"/>
              </a:lnSpc>
              <a:spcBef>
                <a:spcPts val="1000"/>
              </a:spcBef>
              <a:spcAft>
                <a:spcPts val="0"/>
              </a:spcAft>
              <a:buClr>
                <a:schemeClr val="dk2"/>
              </a:buClr>
              <a:buSzPts val="1800"/>
              <a:buChar char="•"/>
            </a:pPr>
            <a:r>
              <a:rPr lang="en"/>
              <a:t>Efficiently use the CLI to manage and track code changes</a:t>
            </a:r>
            <a:endParaRPr/>
          </a:p>
          <a:p>
            <a:pPr indent="-342900" lvl="0" marL="457200" rtl="0" algn="l">
              <a:lnSpc>
                <a:spcPct val="90000"/>
              </a:lnSpc>
              <a:spcBef>
                <a:spcPts val="1000"/>
              </a:spcBef>
              <a:spcAft>
                <a:spcPts val="0"/>
              </a:spcAft>
              <a:buSzPts val="1800"/>
              <a:buChar char="•"/>
            </a:pPr>
            <a:r>
              <a:rPr lang="en"/>
              <a:t>Resolve merge conflicts with confidence</a:t>
            </a:r>
            <a:endParaRPr/>
          </a:p>
          <a:p>
            <a:pPr indent="-342900" lvl="0" marL="457200" rtl="0" algn="l">
              <a:lnSpc>
                <a:spcPct val="90000"/>
              </a:lnSpc>
              <a:spcBef>
                <a:spcPts val="1000"/>
              </a:spcBef>
              <a:spcAft>
                <a:spcPts val="0"/>
              </a:spcAft>
              <a:buSzPts val="1800"/>
              <a:buChar char="•"/>
            </a:pPr>
            <a:r>
              <a:rPr lang="en"/>
              <a:t>Collaborate effectively with remote teams</a:t>
            </a:r>
            <a:endParaRPr/>
          </a:p>
          <a:p>
            <a:pPr indent="-342900" lvl="0" marL="457200" rtl="0" algn="l">
              <a:lnSpc>
                <a:spcPct val="90000"/>
              </a:lnSpc>
              <a:spcBef>
                <a:spcPts val="1000"/>
              </a:spcBef>
              <a:spcAft>
                <a:spcPts val="0"/>
              </a:spcAft>
              <a:buSzPts val="1800"/>
              <a:buChar char="•"/>
            </a:pPr>
            <a:r>
              <a:rPr lang="en"/>
              <a:t>Implement Git workflows in real-world scenarios</a:t>
            </a:r>
            <a:endParaRPr/>
          </a:p>
          <a:p>
            <a:pPr indent="-342900" lvl="0" marL="457200" rtl="0" algn="l">
              <a:lnSpc>
                <a:spcPct val="90000"/>
              </a:lnSpc>
              <a:spcBef>
                <a:spcPts val="1000"/>
              </a:spcBef>
              <a:spcAft>
                <a:spcPts val="0"/>
              </a:spcAft>
              <a:buSzPts val="1800"/>
              <a:buChar char="•"/>
            </a:pPr>
            <a:r>
              <a:rPr lang="en"/>
              <a:t>And so much more!</a:t>
            </a:r>
            <a:endParaRPr/>
          </a:p>
        </p:txBody>
      </p:sp>
      <p:sp>
        <p:nvSpPr>
          <p:cNvPr id="472" name="Google Shape;472;p70"/>
          <p:cNvSpPr txBox="1"/>
          <p:nvPr>
            <p:ph type="title"/>
          </p:nvPr>
        </p:nvSpPr>
        <p:spPr>
          <a:xfrm>
            <a:off x="795241" y="336681"/>
            <a:ext cx="7886700" cy="5232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2500"/>
              <a:buFont typeface="Montserrat ExtraBold"/>
              <a:buNone/>
            </a:pPr>
            <a:r>
              <a:rPr lang="en"/>
              <a:t>Objectives</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